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8"/>
  </p:notesMasterIdLst>
  <p:handoutMasterIdLst>
    <p:handoutMasterId r:id="rId39"/>
  </p:handoutMasterIdLst>
  <p:sldIdLst>
    <p:sldId id="256" r:id="rId5"/>
    <p:sldId id="294" r:id="rId6"/>
    <p:sldId id="291" r:id="rId7"/>
    <p:sldId id="299" r:id="rId8"/>
    <p:sldId id="292" r:id="rId9"/>
    <p:sldId id="293" r:id="rId10"/>
    <p:sldId id="295" r:id="rId11"/>
    <p:sldId id="278" r:id="rId12"/>
    <p:sldId id="279" r:id="rId13"/>
    <p:sldId id="280" r:id="rId14"/>
    <p:sldId id="274" r:id="rId15"/>
    <p:sldId id="281" r:id="rId16"/>
    <p:sldId id="282" r:id="rId17"/>
    <p:sldId id="283" r:id="rId18"/>
    <p:sldId id="272" r:id="rId19"/>
    <p:sldId id="286" r:id="rId20"/>
    <p:sldId id="287" r:id="rId21"/>
    <p:sldId id="288" r:id="rId22"/>
    <p:sldId id="289" r:id="rId23"/>
    <p:sldId id="290" r:id="rId24"/>
    <p:sldId id="305" r:id="rId25"/>
    <p:sldId id="284" r:id="rId26"/>
    <p:sldId id="285" r:id="rId27"/>
    <p:sldId id="297" r:id="rId28"/>
    <p:sldId id="298" r:id="rId29"/>
    <p:sldId id="275" r:id="rId30"/>
    <p:sldId id="276" r:id="rId31"/>
    <p:sldId id="277" r:id="rId32"/>
    <p:sldId id="302" r:id="rId33"/>
    <p:sldId id="303" r:id="rId34"/>
    <p:sldId id="304" r:id="rId35"/>
    <p:sldId id="300" r:id="rId36"/>
    <p:sldId id="2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35" autoAdjust="0"/>
    <p:restoredTop sz="90704" autoAdjust="0"/>
  </p:normalViewPr>
  <p:slideViewPr>
    <p:cSldViewPr snapToGrid="0">
      <p:cViewPr varScale="1">
        <p:scale>
          <a:sx n="114" d="100"/>
          <a:sy n="114" d="100"/>
        </p:scale>
        <p:origin x="618" y="11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ad Shaikh" userId="350add3f-3878-44aa-89e3-9546f6eb23d1" providerId="ADAL" clId="{B6686B9C-25D7-47A6-B52A-08C6461949EE}"/>
    <pc:docChg chg="undo redo custSel addSld delSld modSld sldOrd modMainMaster">
      <pc:chgData name="Ahmad Shaikh" userId="350add3f-3878-44aa-89e3-9546f6eb23d1" providerId="ADAL" clId="{B6686B9C-25D7-47A6-B52A-08C6461949EE}" dt="2022-12-31T10:17:41.582" v="5707" actId="20577"/>
      <pc:docMkLst>
        <pc:docMk/>
      </pc:docMkLst>
      <pc:sldChg chg="modSp mod">
        <pc:chgData name="Ahmad Shaikh" userId="350add3f-3878-44aa-89e3-9546f6eb23d1" providerId="ADAL" clId="{B6686B9C-25D7-47A6-B52A-08C6461949EE}" dt="2022-12-31T02:10:59.511" v="3780" actId="20577"/>
        <pc:sldMkLst>
          <pc:docMk/>
          <pc:sldMk cId="2586058810" sldId="256"/>
        </pc:sldMkLst>
        <pc:spChg chg="mod">
          <ac:chgData name="Ahmad Shaikh" userId="350add3f-3878-44aa-89e3-9546f6eb23d1" providerId="ADAL" clId="{B6686B9C-25D7-47A6-B52A-08C6461949EE}" dt="2022-12-31T02:10:59.511" v="3780" actId="20577"/>
          <ac:spMkLst>
            <pc:docMk/>
            <pc:sldMk cId="2586058810" sldId="256"/>
            <ac:spMk id="3" creationId="{0236A1B4-B8D1-4A72-8E20-0703F54BF1FE}"/>
          </ac:spMkLst>
        </pc:spChg>
      </pc:sldChg>
      <pc:sldChg chg="del">
        <pc:chgData name="Ahmad Shaikh" userId="350add3f-3878-44aa-89e3-9546f6eb23d1" providerId="ADAL" clId="{B6686B9C-25D7-47A6-B52A-08C6461949EE}" dt="2022-12-29T11:00:54.023" v="2456" actId="47"/>
        <pc:sldMkLst>
          <pc:docMk/>
          <pc:sldMk cId="1713219598" sldId="257"/>
        </pc:sldMkLst>
      </pc:sldChg>
      <pc:sldChg chg="del">
        <pc:chgData name="Ahmad Shaikh" userId="350add3f-3878-44aa-89e3-9546f6eb23d1" providerId="ADAL" clId="{B6686B9C-25D7-47A6-B52A-08C6461949EE}" dt="2022-12-29T11:00:54.023" v="2456" actId="47"/>
        <pc:sldMkLst>
          <pc:docMk/>
          <pc:sldMk cId="3571516367" sldId="258"/>
        </pc:sldMkLst>
      </pc:sldChg>
      <pc:sldChg chg="del">
        <pc:chgData name="Ahmad Shaikh" userId="350add3f-3878-44aa-89e3-9546f6eb23d1" providerId="ADAL" clId="{B6686B9C-25D7-47A6-B52A-08C6461949EE}" dt="2022-12-29T11:00:54.023" v="2456" actId="47"/>
        <pc:sldMkLst>
          <pc:docMk/>
          <pc:sldMk cId="332104327" sldId="259"/>
        </pc:sldMkLst>
      </pc:sldChg>
      <pc:sldChg chg="del">
        <pc:chgData name="Ahmad Shaikh" userId="350add3f-3878-44aa-89e3-9546f6eb23d1" providerId="ADAL" clId="{B6686B9C-25D7-47A6-B52A-08C6461949EE}" dt="2022-12-29T11:00:54.023" v="2456" actId="47"/>
        <pc:sldMkLst>
          <pc:docMk/>
          <pc:sldMk cId="1663780162" sldId="260"/>
        </pc:sldMkLst>
      </pc:sldChg>
      <pc:sldChg chg="del">
        <pc:chgData name="Ahmad Shaikh" userId="350add3f-3878-44aa-89e3-9546f6eb23d1" providerId="ADAL" clId="{B6686B9C-25D7-47A6-B52A-08C6461949EE}" dt="2022-12-29T11:00:54.023" v="2456" actId="47"/>
        <pc:sldMkLst>
          <pc:docMk/>
          <pc:sldMk cId="1429429409" sldId="261"/>
        </pc:sldMkLst>
      </pc:sldChg>
      <pc:sldChg chg="del">
        <pc:chgData name="Ahmad Shaikh" userId="350add3f-3878-44aa-89e3-9546f6eb23d1" providerId="ADAL" clId="{B6686B9C-25D7-47A6-B52A-08C6461949EE}" dt="2022-12-29T11:00:54.023" v="2456" actId="47"/>
        <pc:sldMkLst>
          <pc:docMk/>
          <pc:sldMk cId="379728094" sldId="262"/>
        </pc:sldMkLst>
      </pc:sldChg>
      <pc:sldChg chg="del">
        <pc:chgData name="Ahmad Shaikh" userId="350add3f-3878-44aa-89e3-9546f6eb23d1" providerId="ADAL" clId="{B6686B9C-25D7-47A6-B52A-08C6461949EE}" dt="2022-12-29T11:00:54.023" v="2456" actId="47"/>
        <pc:sldMkLst>
          <pc:docMk/>
          <pc:sldMk cId="4055079983" sldId="263"/>
        </pc:sldMkLst>
      </pc:sldChg>
      <pc:sldChg chg="del">
        <pc:chgData name="Ahmad Shaikh" userId="350add3f-3878-44aa-89e3-9546f6eb23d1" providerId="ADAL" clId="{B6686B9C-25D7-47A6-B52A-08C6461949EE}" dt="2022-12-29T11:00:54.023" v="2456" actId="47"/>
        <pc:sldMkLst>
          <pc:docMk/>
          <pc:sldMk cId="2619301236" sldId="264"/>
        </pc:sldMkLst>
      </pc:sldChg>
      <pc:sldChg chg="del">
        <pc:chgData name="Ahmad Shaikh" userId="350add3f-3878-44aa-89e3-9546f6eb23d1" providerId="ADAL" clId="{B6686B9C-25D7-47A6-B52A-08C6461949EE}" dt="2022-12-29T11:00:54.023" v="2456" actId="47"/>
        <pc:sldMkLst>
          <pc:docMk/>
          <pc:sldMk cId="744379741" sldId="265"/>
        </pc:sldMkLst>
      </pc:sldChg>
      <pc:sldChg chg="del">
        <pc:chgData name="Ahmad Shaikh" userId="350add3f-3878-44aa-89e3-9546f6eb23d1" providerId="ADAL" clId="{B6686B9C-25D7-47A6-B52A-08C6461949EE}" dt="2022-12-29T11:00:54.023" v="2456" actId="47"/>
        <pc:sldMkLst>
          <pc:docMk/>
          <pc:sldMk cId="1742861620" sldId="266"/>
        </pc:sldMkLst>
      </pc:sldChg>
      <pc:sldChg chg="del">
        <pc:chgData name="Ahmad Shaikh" userId="350add3f-3878-44aa-89e3-9546f6eb23d1" providerId="ADAL" clId="{B6686B9C-25D7-47A6-B52A-08C6461949EE}" dt="2022-12-29T11:00:54.023" v="2456" actId="47"/>
        <pc:sldMkLst>
          <pc:docMk/>
          <pc:sldMk cId="2303579910" sldId="268"/>
        </pc:sldMkLst>
      </pc:sldChg>
      <pc:sldChg chg="del">
        <pc:chgData name="Ahmad Shaikh" userId="350add3f-3878-44aa-89e3-9546f6eb23d1" providerId="ADAL" clId="{B6686B9C-25D7-47A6-B52A-08C6461949EE}" dt="2022-12-29T11:00:54.023" v="2456" actId="47"/>
        <pc:sldMkLst>
          <pc:docMk/>
          <pc:sldMk cId="2499682613" sldId="269"/>
        </pc:sldMkLst>
      </pc:sldChg>
      <pc:sldChg chg="del">
        <pc:chgData name="Ahmad Shaikh" userId="350add3f-3878-44aa-89e3-9546f6eb23d1" providerId="ADAL" clId="{B6686B9C-25D7-47A6-B52A-08C6461949EE}" dt="2022-12-29T11:00:54.023" v="2456" actId="47"/>
        <pc:sldMkLst>
          <pc:docMk/>
          <pc:sldMk cId="2896385493" sldId="270"/>
        </pc:sldMkLst>
      </pc:sldChg>
      <pc:sldChg chg="addSp delSp modSp mod">
        <pc:chgData name="Ahmad Shaikh" userId="350add3f-3878-44aa-89e3-9546f6eb23d1" providerId="ADAL" clId="{B6686B9C-25D7-47A6-B52A-08C6461949EE}" dt="2022-12-29T11:01:00.232" v="2458" actId="478"/>
        <pc:sldMkLst>
          <pc:docMk/>
          <pc:sldMk cId="1969787568" sldId="271"/>
        </pc:sldMkLst>
        <pc:spChg chg="del">
          <ac:chgData name="Ahmad Shaikh" userId="350add3f-3878-44aa-89e3-9546f6eb23d1" providerId="ADAL" clId="{B6686B9C-25D7-47A6-B52A-08C6461949EE}" dt="2022-12-29T11:00:57.420" v="2457" actId="478"/>
          <ac:spMkLst>
            <pc:docMk/>
            <pc:sldMk cId="1969787568" sldId="271"/>
            <ac:spMk id="3" creationId="{AF64C29E-DF30-4DC6-AB95-2016F9A703B6}"/>
          </ac:spMkLst>
        </pc:spChg>
        <pc:spChg chg="add del mod">
          <ac:chgData name="Ahmad Shaikh" userId="350add3f-3878-44aa-89e3-9546f6eb23d1" providerId="ADAL" clId="{B6686B9C-25D7-47A6-B52A-08C6461949EE}" dt="2022-12-29T11:01:00.232" v="2458" actId="478"/>
          <ac:spMkLst>
            <pc:docMk/>
            <pc:sldMk cId="1969787568" sldId="271"/>
            <ac:spMk id="8" creationId="{122FC646-CA9B-8536-1750-EB291CB7D391}"/>
          </ac:spMkLst>
        </pc:spChg>
      </pc:sldChg>
      <pc:sldChg chg="addSp modSp mod modAnim">
        <pc:chgData name="Ahmad Shaikh" userId="350add3f-3878-44aa-89e3-9546f6eb23d1" providerId="ADAL" clId="{B6686B9C-25D7-47A6-B52A-08C6461949EE}" dt="2022-12-30T16:20:13.008" v="3250"/>
        <pc:sldMkLst>
          <pc:docMk/>
          <pc:sldMk cId="2435960718" sldId="272"/>
        </pc:sldMkLst>
        <pc:spChg chg="mod">
          <ac:chgData name="Ahmad Shaikh" userId="350add3f-3878-44aa-89e3-9546f6eb23d1" providerId="ADAL" clId="{B6686B9C-25D7-47A6-B52A-08C6461949EE}" dt="2022-12-29T11:07:22.297" v="2612" actId="1035"/>
          <ac:spMkLst>
            <pc:docMk/>
            <pc:sldMk cId="2435960718" sldId="272"/>
            <ac:spMk id="5" creationId="{A8CAF489-616E-B734-5BE5-7BDF499C1064}"/>
          </ac:spMkLst>
        </pc:spChg>
        <pc:spChg chg="mod">
          <ac:chgData name="Ahmad Shaikh" userId="350add3f-3878-44aa-89e3-9546f6eb23d1" providerId="ADAL" clId="{B6686B9C-25D7-47A6-B52A-08C6461949EE}" dt="2022-12-29T11:07:22.297" v="2612" actId="1035"/>
          <ac:spMkLst>
            <pc:docMk/>
            <pc:sldMk cId="2435960718" sldId="272"/>
            <ac:spMk id="6" creationId="{216E3883-27F2-F175-4CBA-C1AC89BFB0FE}"/>
          </ac:spMkLst>
        </pc:spChg>
        <pc:spChg chg="mod">
          <ac:chgData name="Ahmad Shaikh" userId="350add3f-3878-44aa-89e3-9546f6eb23d1" providerId="ADAL" clId="{B6686B9C-25D7-47A6-B52A-08C6461949EE}" dt="2022-12-29T11:07:22.297" v="2612" actId="1035"/>
          <ac:spMkLst>
            <pc:docMk/>
            <pc:sldMk cId="2435960718" sldId="272"/>
            <ac:spMk id="7" creationId="{DA18E6F9-9A01-416A-4935-D2928F3AA2FE}"/>
          </ac:spMkLst>
        </pc:spChg>
        <pc:spChg chg="mod">
          <ac:chgData name="Ahmad Shaikh" userId="350add3f-3878-44aa-89e3-9546f6eb23d1" providerId="ADAL" clId="{B6686B9C-25D7-47A6-B52A-08C6461949EE}" dt="2022-12-29T11:07:22.297" v="2612" actId="1035"/>
          <ac:spMkLst>
            <pc:docMk/>
            <pc:sldMk cId="2435960718" sldId="272"/>
            <ac:spMk id="8" creationId="{39BC3750-9340-A856-B2B2-91A74C539132}"/>
          </ac:spMkLst>
        </pc:spChg>
        <pc:spChg chg="add mod">
          <ac:chgData name="Ahmad Shaikh" userId="350add3f-3878-44aa-89e3-9546f6eb23d1" providerId="ADAL" clId="{B6686B9C-25D7-47A6-B52A-08C6461949EE}" dt="2022-12-29T11:07:22.297" v="2612" actId="1035"/>
          <ac:spMkLst>
            <pc:docMk/>
            <pc:sldMk cId="2435960718" sldId="272"/>
            <ac:spMk id="9" creationId="{10626C16-FEB3-04FE-10D4-EDE14EF5529E}"/>
          </ac:spMkLst>
        </pc:spChg>
        <pc:spChg chg="add mod">
          <ac:chgData name="Ahmad Shaikh" userId="350add3f-3878-44aa-89e3-9546f6eb23d1" providerId="ADAL" clId="{B6686B9C-25D7-47A6-B52A-08C6461949EE}" dt="2022-12-29T11:07:22.297" v="2612" actId="1035"/>
          <ac:spMkLst>
            <pc:docMk/>
            <pc:sldMk cId="2435960718" sldId="272"/>
            <ac:spMk id="10" creationId="{1ECC290B-C089-6318-F9A9-52A5D0F17C2E}"/>
          </ac:spMkLst>
        </pc:spChg>
        <pc:spChg chg="add mod">
          <ac:chgData name="Ahmad Shaikh" userId="350add3f-3878-44aa-89e3-9546f6eb23d1" providerId="ADAL" clId="{B6686B9C-25D7-47A6-B52A-08C6461949EE}" dt="2022-12-29T11:07:22.297" v="2612" actId="1035"/>
          <ac:spMkLst>
            <pc:docMk/>
            <pc:sldMk cId="2435960718" sldId="272"/>
            <ac:spMk id="11" creationId="{1F0A12A6-CCF5-7BB0-384E-C6E0D450BB2D}"/>
          </ac:spMkLst>
        </pc:spChg>
        <pc:spChg chg="add mod">
          <ac:chgData name="Ahmad Shaikh" userId="350add3f-3878-44aa-89e3-9546f6eb23d1" providerId="ADAL" clId="{B6686B9C-25D7-47A6-B52A-08C6461949EE}" dt="2022-12-30T16:19:21.963" v="3239" actId="1076"/>
          <ac:spMkLst>
            <pc:docMk/>
            <pc:sldMk cId="2435960718" sldId="272"/>
            <ac:spMk id="12" creationId="{C7E7378A-02CC-240A-0EFF-7696FD13CE5B}"/>
          </ac:spMkLst>
        </pc:spChg>
        <pc:spChg chg="add mod">
          <ac:chgData name="Ahmad Shaikh" userId="350add3f-3878-44aa-89e3-9546f6eb23d1" providerId="ADAL" clId="{B6686B9C-25D7-47A6-B52A-08C6461949EE}" dt="2022-12-29T11:08:13.918" v="2659" actId="14100"/>
          <ac:spMkLst>
            <pc:docMk/>
            <pc:sldMk cId="2435960718" sldId="272"/>
            <ac:spMk id="13" creationId="{CCB94E01-327F-CBA8-6FBE-D80CFB282EB0}"/>
          </ac:spMkLst>
        </pc:spChg>
        <pc:spChg chg="add mod">
          <ac:chgData name="Ahmad Shaikh" userId="350add3f-3878-44aa-89e3-9546f6eb23d1" providerId="ADAL" clId="{B6686B9C-25D7-47A6-B52A-08C6461949EE}" dt="2022-12-29T11:07:22.297" v="2612" actId="1035"/>
          <ac:spMkLst>
            <pc:docMk/>
            <pc:sldMk cId="2435960718" sldId="272"/>
            <ac:spMk id="14" creationId="{3C8F75A6-F230-CF6C-5E57-BC3367F72951}"/>
          </ac:spMkLst>
        </pc:spChg>
        <pc:spChg chg="add mod">
          <ac:chgData name="Ahmad Shaikh" userId="350add3f-3878-44aa-89e3-9546f6eb23d1" providerId="ADAL" clId="{B6686B9C-25D7-47A6-B52A-08C6461949EE}" dt="2022-12-29T11:07:22.297" v="2612" actId="1035"/>
          <ac:spMkLst>
            <pc:docMk/>
            <pc:sldMk cId="2435960718" sldId="272"/>
            <ac:spMk id="15" creationId="{07F34857-A636-A8B4-283A-6ECE37FCDBC3}"/>
          </ac:spMkLst>
        </pc:spChg>
        <pc:spChg chg="add mod">
          <ac:chgData name="Ahmad Shaikh" userId="350add3f-3878-44aa-89e3-9546f6eb23d1" providerId="ADAL" clId="{B6686B9C-25D7-47A6-B52A-08C6461949EE}" dt="2022-12-29T11:07:22.297" v="2612" actId="1035"/>
          <ac:spMkLst>
            <pc:docMk/>
            <pc:sldMk cId="2435960718" sldId="272"/>
            <ac:spMk id="16" creationId="{60618FD0-D4EC-DFF4-D347-6246A05DE1CA}"/>
          </ac:spMkLst>
        </pc:spChg>
        <pc:spChg chg="add mod">
          <ac:chgData name="Ahmad Shaikh" userId="350add3f-3878-44aa-89e3-9546f6eb23d1" providerId="ADAL" clId="{B6686B9C-25D7-47A6-B52A-08C6461949EE}" dt="2022-12-29T11:07:22.297" v="2612" actId="1035"/>
          <ac:spMkLst>
            <pc:docMk/>
            <pc:sldMk cId="2435960718" sldId="272"/>
            <ac:spMk id="17" creationId="{F6AE38FF-FAE3-7AFB-BC7F-604D4888EBCB}"/>
          </ac:spMkLst>
        </pc:spChg>
        <pc:spChg chg="add mod">
          <ac:chgData name="Ahmad Shaikh" userId="350add3f-3878-44aa-89e3-9546f6eb23d1" providerId="ADAL" clId="{B6686B9C-25D7-47A6-B52A-08C6461949EE}" dt="2022-12-29T11:07:22.297" v="2612" actId="1035"/>
          <ac:spMkLst>
            <pc:docMk/>
            <pc:sldMk cId="2435960718" sldId="272"/>
            <ac:spMk id="19" creationId="{B9144FC4-357E-1221-7FB4-4F657F57B188}"/>
          </ac:spMkLst>
        </pc:spChg>
        <pc:spChg chg="add mod">
          <ac:chgData name="Ahmad Shaikh" userId="350add3f-3878-44aa-89e3-9546f6eb23d1" providerId="ADAL" clId="{B6686B9C-25D7-47A6-B52A-08C6461949EE}" dt="2022-12-29T11:07:22.297" v="2612" actId="1035"/>
          <ac:spMkLst>
            <pc:docMk/>
            <pc:sldMk cId="2435960718" sldId="272"/>
            <ac:spMk id="20" creationId="{2C9F22DC-3857-30D6-130A-02481790892F}"/>
          </ac:spMkLst>
        </pc:spChg>
        <pc:spChg chg="add mod">
          <ac:chgData name="Ahmad Shaikh" userId="350add3f-3878-44aa-89e3-9546f6eb23d1" providerId="ADAL" clId="{B6686B9C-25D7-47A6-B52A-08C6461949EE}" dt="2022-12-29T11:07:22.297" v="2612" actId="1035"/>
          <ac:spMkLst>
            <pc:docMk/>
            <pc:sldMk cId="2435960718" sldId="272"/>
            <ac:spMk id="21" creationId="{E40F74CD-56D5-79A9-1DD8-C2C30FE87AFD}"/>
          </ac:spMkLst>
        </pc:spChg>
        <pc:picChg chg="add mod">
          <ac:chgData name="Ahmad Shaikh" userId="350add3f-3878-44aa-89e3-9546f6eb23d1" providerId="ADAL" clId="{B6686B9C-25D7-47A6-B52A-08C6461949EE}" dt="2022-12-29T11:08:08.055" v="2658" actId="14100"/>
          <ac:picMkLst>
            <pc:docMk/>
            <pc:sldMk cId="2435960718" sldId="272"/>
            <ac:picMk id="41" creationId="{439A6B1F-5BE0-8D2B-D0C1-E3DB3528CF49}"/>
          </ac:picMkLst>
        </pc:picChg>
        <pc:cxnChg chg="add mod">
          <ac:chgData name="Ahmad Shaikh" userId="350add3f-3878-44aa-89e3-9546f6eb23d1" providerId="ADAL" clId="{B6686B9C-25D7-47A6-B52A-08C6461949EE}" dt="2022-12-29T11:07:22.297" v="2612" actId="1035"/>
          <ac:cxnSpMkLst>
            <pc:docMk/>
            <pc:sldMk cId="2435960718" sldId="272"/>
            <ac:cxnSpMk id="18" creationId="{8CA6F591-85E5-59B4-84FA-B2E4F5D69F31}"/>
          </ac:cxnSpMkLst>
        </pc:cxnChg>
        <pc:cxnChg chg="add mod">
          <ac:chgData name="Ahmad Shaikh" userId="350add3f-3878-44aa-89e3-9546f6eb23d1" providerId="ADAL" clId="{B6686B9C-25D7-47A6-B52A-08C6461949EE}" dt="2022-12-29T11:07:22.297" v="2612" actId="1035"/>
          <ac:cxnSpMkLst>
            <pc:docMk/>
            <pc:sldMk cId="2435960718" sldId="272"/>
            <ac:cxnSpMk id="24" creationId="{316D6815-8942-73B1-D931-052D5D855A36}"/>
          </ac:cxnSpMkLst>
        </pc:cxnChg>
        <pc:cxnChg chg="add mod">
          <ac:chgData name="Ahmad Shaikh" userId="350add3f-3878-44aa-89e3-9546f6eb23d1" providerId="ADAL" clId="{B6686B9C-25D7-47A6-B52A-08C6461949EE}" dt="2022-12-29T11:07:22.297" v="2612" actId="1035"/>
          <ac:cxnSpMkLst>
            <pc:docMk/>
            <pc:sldMk cId="2435960718" sldId="272"/>
            <ac:cxnSpMk id="27" creationId="{E87287E6-ABA4-02F2-4697-02439DF05435}"/>
          </ac:cxnSpMkLst>
        </pc:cxnChg>
        <pc:cxnChg chg="add mod">
          <ac:chgData name="Ahmad Shaikh" userId="350add3f-3878-44aa-89e3-9546f6eb23d1" providerId="ADAL" clId="{B6686B9C-25D7-47A6-B52A-08C6461949EE}" dt="2022-12-29T11:07:22.297" v="2612" actId="1035"/>
          <ac:cxnSpMkLst>
            <pc:docMk/>
            <pc:sldMk cId="2435960718" sldId="272"/>
            <ac:cxnSpMk id="30" creationId="{8B82A2F9-7D21-2D73-A7B8-7179B8111B19}"/>
          </ac:cxnSpMkLst>
        </pc:cxnChg>
        <pc:cxnChg chg="add mod">
          <ac:chgData name="Ahmad Shaikh" userId="350add3f-3878-44aa-89e3-9546f6eb23d1" providerId="ADAL" clId="{B6686B9C-25D7-47A6-B52A-08C6461949EE}" dt="2022-12-29T11:07:22.297" v="2612" actId="1035"/>
          <ac:cxnSpMkLst>
            <pc:docMk/>
            <pc:sldMk cId="2435960718" sldId="272"/>
            <ac:cxnSpMk id="33" creationId="{4388DB26-B0FD-2D7A-9537-06319F22247C}"/>
          </ac:cxnSpMkLst>
        </pc:cxnChg>
        <pc:cxnChg chg="add mod">
          <ac:chgData name="Ahmad Shaikh" userId="350add3f-3878-44aa-89e3-9546f6eb23d1" providerId="ADAL" clId="{B6686B9C-25D7-47A6-B52A-08C6461949EE}" dt="2022-12-29T11:07:22.297" v="2612" actId="1035"/>
          <ac:cxnSpMkLst>
            <pc:docMk/>
            <pc:sldMk cId="2435960718" sldId="272"/>
            <ac:cxnSpMk id="36" creationId="{31B8720C-DD78-F3CE-853B-32B242365F69}"/>
          </ac:cxnSpMkLst>
        </pc:cxnChg>
      </pc:sldChg>
      <pc:sldChg chg="addSp delSp modSp mod ord modAnim">
        <pc:chgData name="Ahmad Shaikh" userId="350add3f-3878-44aa-89e3-9546f6eb23d1" providerId="ADAL" clId="{B6686B9C-25D7-47A6-B52A-08C6461949EE}" dt="2022-12-31T02:19:11.278" v="3984"/>
        <pc:sldMkLst>
          <pc:docMk/>
          <pc:sldMk cId="630060899" sldId="274"/>
        </pc:sldMkLst>
        <pc:spChg chg="del mod">
          <ac:chgData name="Ahmad Shaikh" userId="350add3f-3878-44aa-89e3-9546f6eb23d1" providerId="ADAL" clId="{B6686B9C-25D7-47A6-B52A-08C6461949EE}" dt="2022-12-29T07:56:35.388" v="1350" actId="478"/>
          <ac:spMkLst>
            <pc:docMk/>
            <pc:sldMk cId="630060899" sldId="274"/>
            <ac:spMk id="5" creationId="{E044C883-33D3-B507-6896-3DB086950112}"/>
          </ac:spMkLst>
        </pc:spChg>
        <pc:spChg chg="del mod">
          <ac:chgData name="Ahmad Shaikh" userId="350add3f-3878-44aa-89e3-9546f6eb23d1" providerId="ADAL" clId="{B6686B9C-25D7-47A6-B52A-08C6461949EE}" dt="2022-12-29T07:56:48.244" v="1353" actId="478"/>
          <ac:spMkLst>
            <pc:docMk/>
            <pc:sldMk cId="630060899" sldId="274"/>
            <ac:spMk id="6" creationId="{CA60DE0E-774A-ADE3-D4F8-4202CC4EDFC4}"/>
          </ac:spMkLst>
        </pc:spChg>
        <pc:spChg chg="add mod">
          <ac:chgData name="Ahmad Shaikh" userId="350add3f-3878-44aa-89e3-9546f6eb23d1" providerId="ADAL" clId="{B6686B9C-25D7-47A6-B52A-08C6461949EE}" dt="2022-12-29T07:56:39.217" v="1351" actId="1076"/>
          <ac:spMkLst>
            <pc:docMk/>
            <pc:sldMk cId="630060899" sldId="274"/>
            <ac:spMk id="10" creationId="{06A4E31A-2B28-7C9A-8D96-CC9DF7D92279}"/>
          </ac:spMkLst>
        </pc:spChg>
        <pc:spChg chg="add del mod">
          <ac:chgData name="Ahmad Shaikh" userId="350add3f-3878-44aa-89e3-9546f6eb23d1" providerId="ADAL" clId="{B6686B9C-25D7-47A6-B52A-08C6461949EE}" dt="2022-12-29T10:53:22.073" v="1707" actId="478"/>
          <ac:spMkLst>
            <pc:docMk/>
            <pc:sldMk cId="630060899" sldId="274"/>
            <ac:spMk id="11" creationId="{35A9F2D5-0919-B943-62C6-8003210E5337}"/>
          </ac:spMkLst>
        </pc:spChg>
        <pc:spChg chg="add mod">
          <ac:chgData name="Ahmad Shaikh" userId="350add3f-3878-44aa-89e3-9546f6eb23d1" providerId="ADAL" clId="{B6686B9C-25D7-47A6-B52A-08C6461949EE}" dt="2022-12-29T10:55:55.317" v="2051" actId="1076"/>
          <ac:spMkLst>
            <pc:docMk/>
            <pc:sldMk cId="630060899" sldId="274"/>
            <ac:spMk id="12" creationId="{B6DFA87D-EA94-BE33-C002-929B7A43922D}"/>
          </ac:spMkLst>
        </pc:spChg>
        <pc:spChg chg="add del mod">
          <ac:chgData name="Ahmad Shaikh" userId="350add3f-3878-44aa-89e3-9546f6eb23d1" providerId="ADAL" clId="{B6686B9C-25D7-47A6-B52A-08C6461949EE}" dt="2022-12-29T10:53:25.031" v="1708" actId="478"/>
          <ac:spMkLst>
            <pc:docMk/>
            <pc:sldMk cId="630060899" sldId="274"/>
            <ac:spMk id="13" creationId="{816B762F-F1AC-BCD3-5613-3EAD7365A599}"/>
          </ac:spMkLst>
        </pc:spChg>
        <pc:spChg chg="add mod">
          <ac:chgData name="Ahmad Shaikh" userId="350add3f-3878-44aa-89e3-9546f6eb23d1" providerId="ADAL" clId="{B6686B9C-25D7-47A6-B52A-08C6461949EE}" dt="2022-12-29T10:58:39.304" v="2381" actId="1076"/>
          <ac:spMkLst>
            <pc:docMk/>
            <pc:sldMk cId="630060899" sldId="274"/>
            <ac:spMk id="14" creationId="{927E4DBC-6899-607C-33C1-53C6CC939122}"/>
          </ac:spMkLst>
        </pc:spChg>
        <pc:spChg chg="add mod">
          <ac:chgData name="Ahmad Shaikh" userId="350add3f-3878-44aa-89e3-9546f6eb23d1" providerId="ADAL" clId="{B6686B9C-25D7-47A6-B52A-08C6461949EE}" dt="2022-12-29T10:54:55.502" v="1894" actId="1076"/>
          <ac:spMkLst>
            <pc:docMk/>
            <pc:sldMk cId="630060899" sldId="274"/>
            <ac:spMk id="15" creationId="{D7FA5B4A-3434-71BD-C870-E1C63BBCF203}"/>
          </ac:spMkLst>
        </pc:spChg>
        <pc:spChg chg="add mod">
          <ac:chgData name="Ahmad Shaikh" userId="350add3f-3878-44aa-89e3-9546f6eb23d1" providerId="ADAL" clId="{B6686B9C-25D7-47A6-B52A-08C6461949EE}" dt="2022-12-29T10:56:13.549" v="2055" actId="1076"/>
          <ac:spMkLst>
            <pc:docMk/>
            <pc:sldMk cId="630060899" sldId="274"/>
            <ac:spMk id="16" creationId="{0C9C0E2E-F108-D072-D99C-E74CD91DAE30}"/>
          </ac:spMkLst>
        </pc:spChg>
        <pc:spChg chg="add mod">
          <ac:chgData name="Ahmad Shaikh" userId="350add3f-3878-44aa-89e3-9546f6eb23d1" providerId="ADAL" clId="{B6686B9C-25D7-47A6-B52A-08C6461949EE}" dt="2022-12-29T10:58:36.131" v="2380" actId="1076"/>
          <ac:spMkLst>
            <pc:docMk/>
            <pc:sldMk cId="630060899" sldId="274"/>
            <ac:spMk id="17" creationId="{C736AEC2-BFDE-0B69-5376-C82350257AD7}"/>
          </ac:spMkLst>
        </pc:spChg>
        <pc:picChg chg="mod">
          <ac:chgData name="Ahmad Shaikh" userId="350add3f-3878-44aa-89e3-9546f6eb23d1" providerId="ADAL" clId="{B6686B9C-25D7-47A6-B52A-08C6461949EE}" dt="2022-12-29T10:52:25.236" v="1689" actId="1076"/>
          <ac:picMkLst>
            <pc:docMk/>
            <pc:sldMk cId="630060899" sldId="274"/>
            <ac:picMk id="7" creationId="{CCD38E0F-7859-E3A3-41DE-2A0CF1C57B56}"/>
          </ac:picMkLst>
        </pc:picChg>
        <pc:picChg chg="mod">
          <ac:chgData name="Ahmad Shaikh" userId="350add3f-3878-44aa-89e3-9546f6eb23d1" providerId="ADAL" clId="{B6686B9C-25D7-47A6-B52A-08C6461949EE}" dt="2022-12-29T10:56:18.737" v="2057" actId="14100"/>
          <ac:picMkLst>
            <pc:docMk/>
            <pc:sldMk cId="630060899" sldId="274"/>
            <ac:picMk id="8" creationId="{E3039C0A-5EF3-FE69-9158-3003749DA34C}"/>
          </ac:picMkLst>
        </pc:picChg>
        <pc:picChg chg="mod">
          <ac:chgData name="Ahmad Shaikh" userId="350add3f-3878-44aa-89e3-9546f6eb23d1" providerId="ADAL" clId="{B6686B9C-25D7-47A6-B52A-08C6461949EE}" dt="2022-12-29T10:58:47.837" v="2384" actId="1076"/>
          <ac:picMkLst>
            <pc:docMk/>
            <pc:sldMk cId="630060899" sldId="274"/>
            <ac:picMk id="9" creationId="{0BDBE75F-C70D-07FF-4059-302E7159788E}"/>
          </ac:picMkLst>
        </pc:picChg>
        <pc:picChg chg="add mod">
          <ac:chgData name="Ahmad Shaikh" userId="350add3f-3878-44aa-89e3-9546f6eb23d1" providerId="ADAL" clId="{B6686B9C-25D7-47A6-B52A-08C6461949EE}" dt="2022-12-29T10:56:04.171" v="2052" actId="1076"/>
          <ac:picMkLst>
            <pc:docMk/>
            <pc:sldMk cId="630060899" sldId="274"/>
            <ac:picMk id="2050" creationId="{B9A4CB1B-DDEC-5C7C-1590-2B408BB74745}"/>
          </ac:picMkLst>
        </pc:picChg>
        <pc:picChg chg="add mod">
          <ac:chgData name="Ahmad Shaikh" userId="350add3f-3878-44aa-89e3-9546f6eb23d1" providerId="ADAL" clId="{B6686B9C-25D7-47A6-B52A-08C6461949EE}" dt="2022-12-29T10:58:27.316" v="2375" actId="1076"/>
          <ac:picMkLst>
            <pc:docMk/>
            <pc:sldMk cId="630060899" sldId="274"/>
            <ac:picMk id="2052" creationId="{8A38BF65-A426-E282-022A-B43071880F84}"/>
          </ac:picMkLst>
        </pc:picChg>
      </pc:sldChg>
      <pc:sldChg chg="addSp modSp mod modAnim">
        <pc:chgData name="Ahmad Shaikh" userId="350add3f-3878-44aa-89e3-9546f6eb23d1" providerId="ADAL" clId="{B6686B9C-25D7-47A6-B52A-08C6461949EE}" dt="2022-12-31T07:48:48.249" v="5205"/>
        <pc:sldMkLst>
          <pc:docMk/>
          <pc:sldMk cId="3344743197" sldId="276"/>
        </pc:sldMkLst>
        <pc:spChg chg="add mod">
          <ac:chgData name="Ahmad Shaikh" userId="350add3f-3878-44aa-89e3-9546f6eb23d1" providerId="ADAL" clId="{B6686B9C-25D7-47A6-B52A-08C6461949EE}" dt="2022-12-31T07:48:06.248" v="5083" actId="1076"/>
          <ac:spMkLst>
            <pc:docMk/>
            <pc:sldMk cId="3344743197" sldId="276"/>
            <ac:spMk id="63" creationId="{5A478B14-A83B-601E-26A6-D1373B5BECD7}"/>
          </ac:spMkLst>
        </pc:spChg>
        <pc:spChg chg="add mod">
          <ac:chgData name="Ahmad Shaikh" userId="350add3f-3878-44aa-89e3-9546f6eb23d1" providerId="ADAL" clId="{B6686B9C-25D7-47A6-B52A-08C6461949EE}" dt="2022-12-31T07:48:15.916" v="5099" actId="688"/>
          <ac:spMkLst>
            <pc:docMk/>
            <pc:sldMk cId="3344743197" sldId="276"/>
            <ac:spMk id="64" creationId="{2EE65686-6B32-7946-12BB-2830235087B6}"/>
          </ac:spMkLst>
        </pc:spChg>
        <pc:spChg chg="add mod">
          <ac:chgData name="Ahmad Shaikh" userId="350add3f-3878-44aa-89e3-9546f6eb23d1" providerId="ADAL" clId="{B6686B9C-25D7-47A6-B52A-08C6461949EE}" dt="2022-12-31T07:48:44.821" v="5204" actId="1076"/>
          <ac:spMkLst>
            <pc:docMk/>
            <pc:sldMk cId="3344743197" sldId="276"/>
            <ac:spMk id="65" creationId="{080A7B48-70FC-998A-87A1-8997C06C183F}"/>
          </ac:spMkLst>
        </pc:spChg>
      </pc:sldChg>
      <pc:sldChg chg="addSp modSp new mod">
        <pc:chgData name="Ahmad Shaikh" userId="350add3f-3878-44aa-89e3-9546f6eb23d1" providerId="ADAL" clId="{B6686B9C-25D7-47A6-B52A-08C6461949EE}" dt="2022-12-31T02:16:31.720" v="3965" actId="1076"/>
        <pc:sldMkLst>
          <pc:docMk/>
          <pc:sldMk cId="983763416" sldId="277"/>
        </pc:sldMkLst>
        <pc:spChg chg="add mod">
          <ac:chgData name="Ahmad Shaikh" userId="350add3f-3878-44aa-89e3-9546f6eb23d1" providerId="ADAL" clId="{B6686B9C-25D7-47A6-B52A-08C6461949EE}" dt="2022-12-31T02:15:51.930" v="3962" actId="20577"/>
          <ac:spMkLst>
            <pc:docMk/>
            <pc:sldMk cId="983763416" sldId="277"/>
            <ac:spMk id="7" creationId="{E4ED8132-0891-FB92-8B71-6EE3C4CCE2DC}"/>
          </ac:spMkLst>
        </pc:spChg>
        <pc:picChg chg="add mod">
          <ac:chgData name="Ahmad Shaikh" userId="350add3f-3878-44aa-89e3-9546f6eb23d1" providerId="ADAL" clId="{B6686B9C-25D7-47A6-B52A-08C6461949EE}" dt="2022-12-31T02:14:13.409" v="3904" actId="1076"/>
          <ac:picMkLst>
            <pc:docMk/>
            <pc:sldMk cId="983763416" sldId="277"/>
            <ac:picMk id="6" creationId="{6C943073-D0EC-D80B-3A43-75B27C54F63B}"/>
          </ac:picMkLst>
        </pc:picChg>
        <pc:picChg chg="add mod">
          <ac:chgData name="Ahmad Shaikh" userId="350add3f-3878-44aa-89e3-9546f6eb23d1" providerId="ADAL" clId="{B6686B9C-25D7-47A6-B52A-08C6461949EE}" dt="2022-12-31T02:16:31.720" v="3965" actId="1076"/>
          <ac:picMkLst>
            <pc:docMk/>
            <pc:sldMk cId="983763416" sldId="277"/>
            <ac:picMk id="9" creationId="{05908F4F-7B51-A52D-A286-850671E2C559}"/>
          </ac:picMkLst>
        </pc:picChg>
      </pc:sldChg>
      <pc:sldChg chg="addSp delSp modSp new mod modAnim">
        <pc:chgData name="Ahmad Shaikh" userId="350add3f-3878-44aa-89e3-9546f6eb23d1" providerId="ADAL" clId="{B6686B9C-25D7-47A6-B52A-08C6461949EE}" dt="2022-12-31T07:40:01.266" v="4969"/>
        <pc:sldMkLst>
          <pc:docMk/>
          <pc:sldMk cId="1194998362" sldId="278"/>
        </pc:sldMkLst>
        <pc:spChg chg="add del mod">
          <ac:chgData name="Ahmad Shaikh" userId="350add3f-3878-44aa-89e3-9546f6eb23d1" providerId="ADAL" clId="{B6686B9C-25D7-47A6-B52A-08C6461949EE}" dt="2022-12-29T03:41:25.010" v="3" actId="478"/>
          <ac:spMkLst>
            <pc:docMk/>
            <pc:sldMk cId="1194998362" sldId="278"/>
            <ac:spMk id="5" creationId="{12160F6B-B0FE-D096-9C16-08DFB60C8880}"/>
          </ac:spMkLst>
        </pc:spChg>
        <pc:spChg chg="add del mod">
          <ac:chgData name="Ahmad Shaikh" userId="350add3f-3878-44aa-89e3-9546f6eb23d1" providerId="ADAL" clId="{B6686B9C-25D7-47A6-B52A-08C6461949EE}" dt="2022-12-29T03:46:40.299" v="238" actId="478"/>
          <ac:spMkLst>
            <pc:docMk/>
            <pc:sldMk cId="1194998362" sldId="278"/>
            <ac:spMk id="6" creationId="{A750CBD6-9341-A783-B20F-79221AF13378}"/>
          </ac:spMkLst>
        </pc:spChg>
        <pc:spChg chg="add mod">
          <ac:chgData name="Ahmad Shaikh" userId="350add3f-3878-44aa-89e3-9546f6eb23d1" providerId="ADAL" clId="{B6686B9C-25D7-47A6-B52A-08C6461949EE}" dt="2022-12-29T10:50:49.332" v="1675" actId="1076"/>
          <ac:spMkLst>
            <pc:docMk/>
            <pc:sldMk cId="1194998362" sldId="278"/>
            <ac:spMk id="7" creationId="{6E657583-D44D-FA0C-9A62-8552F6F65CC8}"/>
          </ac:spMkLst>
        </pc:spChg>
        <pc:spChg chg="add mod">
          <ac:chgData name="Ahmad Shaikh" userId="350add3f-3878-44aa-89e3-9546f6eb23d1" providerId="ADAL" clId="{B6686B9C-25D7-47A6-B52A-08C6461949EE}" dt="2022-12-29T10:50:55.198" v="1676" actId="1076"/>
          <ac:spMkLst>
            <pc:docMk/>
            <pc:sldMk cId="1194998362" sldId="278"/>
            <ac:spMk id="8" creationId="{1F323FEE-78E8-8329-325C-CF02A4E40931}"/>
          </ac:spMkLst>
        </pc:spChg>
        <pc:spChg chg="add mod">
          <ac:chgData name="Ahmad Shaikh" userId="350add3f-3878-44aa-89e3-9546f6eb23d1" providerId="ADAL" clId="{B6686B9C-25D7-47A6-B52A-08C6461949EE}" dt="2022-12-29T10:50:36.822" v="1673" actId="1076"/>
          <ac:spMkLst>
            <pc:docMk/>
            <pc:sldMk cId="1194998362" sldId="278"/>
            <ac:spMk id="9" creationId="{EF3E4E71-6FBF-9592-9993-C2DD26FF3138}"/>
          </ac:spMkLst>
        </pc:spChg>
        <pc:spChg chg="add mod">
          <ac:chgData name="Ahmad Shaikh" userId="350add3f-3878-44aa-89e3-9546f6eb23d1" providerId="ADAL" clId="{B6686B9C-25D7-47A6-B52A-08C6461949EE}" dt="2022-12-29T10:51:03.238" v="1677" actId="1076"/>
          <ac:spMkLst>
            <pc:docMk/>
            <pc:sldMk cId="1194998362" sldId="278"/>
            <ac:spMk id="10" creationId="{89964833-FD3C-B5D6-769E-5072ADFF5D0C}"/>
          </ac:spMkLst>
        </pc:spChg>
        <pc:spChg chg="add mod">
          <ac:chgData name="Ahmad Shaikh" userId="350add3f-3878-44aa-89e3-9546f6eb23d1" providerId="ADAL" clId="{B6686B9C-25D7-47A6-B52A-08C6461949EE}" dt="2022-12-29T10:51:03.238" v="1677" actId="1076"/>
          <ac:spMkLst>
            <pc:docMk/>
            <pc:sldMk cId="1194998362" sldId="278"/>
            <ac:spMk id="11" creationId="{E3EB4F51-F9ED-4418-7FC3-BD738E43E967}"/>
          </ac:spMkLst>
        </pc:spChg>
        <pc:spChg chg="add del mod">
          <ac:chgData name="Ahmad Shaikh" userId="350add3f-3878-44aa-89e3-9546f6eb23d1" providerId="ADAL" clId="{B6686B9C-25D7-47A6-B52A-08C6461949EE}" dt="2022-12-29T03:42:46.073" v="61" actId="478"/>
          <ac:spMkLst>
            <pc:docMk/>
            <pc:sldMk cId="1194998362" sldId="278"/>
            <ac:spMk id="12" creationId="{0C0A1F66-0160-9375-8670-7C08208E4287}"/>
          </ac:spMkLst>
        </pc:spChg>
        <pc:spChg chg="add mod">
          <ac:chgData name="Ahmad Shaikh" userId="350add3f-3878-44aa-89e3-9546f6eb23d1" providerId="ADAL" clId="{B6686B9C-25D7-47A6-B52A-08C6461949EE}" dt="2022-12-29T10:50:41.591" v="1674" actId="14100"/>
          <ac:spMkLst>
            <pc:docMk/>
            <pc:sldMk cId="1194998362" sldId="278"/>
            <ac:spMk id="13" creationId="{0F1EF357-BE16-B768-92AD-1F27BA67D577}"/>
          </ac:spMkLst>
        </pc:spChg>
        <pc:spChg chg="add mod">
          <ac:chgData name="Ahmad Shaikh" userId="350add3f-3878-44aa-89e3-9546f6eb23d1" providerId="ADAL" clId="{B6686B9C-25D7-47A6-B52A-08C6461949EE}" dt="2022-12-29T10:50:36.822" v="1673" actId="1076"/>
          <ac:spMkLst>
            <pc:docMk/>
            <pc:sldMk cId="1194998362" sldId="278"/>
            <ac:spMk id="14" creationId="{3B0AFDBD-462E-4898-572F-C756733A4CE3}"/>
          </ac:spMkLst>
        </pc:spChg>
        <pc:spChg chg="add mod">
          <ac:chgData name="Ahmad Shaikh" userId="350add3f-3878-44aa-89e3-9546f6eb23d1" providerId="ADAL" clId="{B6686B9C-25D7-47A6-B52A-08C6461949EE}" dt="2022-12-29T10:51:03.238" v="1677" actId="1076"/>
          <ac:spMkLst>
            <pc:docMk/>
            <pc:sldMk cId="1194998362" sldId="278"/>
            <ac:spMk id="15" creationId="{4FB39297-F4A6-6667-3EE5-223D79490671}"/>
          </ac:spMkLst>
        </pc:spChg>
        <pc:spChg chg="add mod">
          <ac:chgData name="Ahmad Shaikh" userId="350add3f-3878-44aa-89e3-9546f6eb23d1" providerId="ADAL" clId="{B6686B9C-25D7-47A6-B52A-08C6461949EE}" dt="2022-12-29T07:36:51.611" v="903" actId="14100"/>
          <ac:spMkLst>
            <pc:docMk/>
            <pc:sldMk cId="1194998362" sldId="278"/>
            <ac:spMk id="16" creationId="{7D10D750-2DEF-F4EE-0FF3-6EDBF61FBAAE}"/>
          </ac:spMkLst>
        </pc:spChg>
        <pc:spChg chg="add mod">
          <ac:chgData name="Ahmad Shaikh" userId="350add3f-3878-44aa-89e3-9546f6eb23d1" providerId="ADAL" clId="{B6686B9C-25D7-47A6-B52A-08C6461949EE}" dt="2022-12-29T07:36:56.450" v="904" actId="14100"/>
          <ac:spMkLst>
            <pc:docMk/>
            <pc:sldMk cId="1194998362" sldId="278"/>
            <ac:spMk id="17" creationId="{8CCD0E46-CA05-1D06-330A-1000C6EDC8A2}"/>
          </ac:spMkLst>
        </pc:spChg>
        <pc:spChg chg="add mod">
          <ac:chgData name="Ahmad Shaikh" userId="350add3f-3878-44aa-89e3-9546f6eb23d1" providerId="ADAL" clId="{B6686B9C-25D7-47A6-B52A-08C6461949EE}" dt="2022-12-29T07:37:25.492" v="914" actId="1076"/>
          <ac:spMkLst>
            <pc:docMk/>
            <pc:sldMk cId="1194998362" sldId="278"/>
            <ac:spMk id="18" creationId="{A1203032-276C-2A86-681D-892DBA0E944A}"/>
          </ac:spMkLst>
        </pc:spChg>
        <pc:spChg chg="add del mod">
          <ac:chgData name="Ahmad Shaikh" userId="350add3f-3878-44aa-89e3-9546f6eb23d1" providerId="ADAL" clId="{B6686B9C-25D7-47A6-B52A-08C6461949EE}" dt="2022-12-29T03:46:33.658" v="236"/>
          <ac:spMkLst>
            <pc:docMk/>
            <pc:sldMk cId="1194998362" sldId="278"/>
            <ac:spMk id="19" creationId="{8DB343AC-E0BE-6C66-75D9-1282D72D8890}"/>
          </ac:spMkLst>
        </pc:spChg>
        <pc:spChg chg="add mod">
          <ac:chgData name="Ahmad Shaikh" userId="350add3f-3878-44aa-89e3-9546f6eb23d1" providerId="ADAL" clId="{B6686B9C-25D7-47A6-B52A-08C6461949EE}" dt="2022-12-29T07:38:36.862" v="928" actId="1076"/>
          <ac:spMkLst>
            <pc:docMk/>
            <pc:sldMk cId="1194998362" sldId="278"/>
            <ac:spMk id="20" creationId="{D0D53CE8-6EC7-CC78-4B38-BE9BF01501BF}"/>
          </ac:spMkLst>
        </pc:spChg>
        <pc:spChg chg="add mod">
          <ac:chgData name="Ahmad Shaikh" userId="350add3f-3878-44aa-89e3-9546f6eb23d1" providerId="ADAL" clId="{B6686B9C-25D7-47A6-B52A-08C6461949EE}" dt="2022-12-29T07:42:00.453" v="1016" actId="1037"/>
          <ac:spMkLst>
            <pc:docMk/>
            <pc:sldMk cId="1194998362" sldId="278"/>
            <ac:spMk id="21" creationId="{521414D4-4310-383F-497E-72FBFBAE12C6}"/>
          </ac:spMkLst>
        </pc:spChg>
        <pc:spChg chg="add mod">
          <ac:chgData name="Ahmad Shaikh" userId="350add3f-3878-44aa-89e3-9546f6eb23d1" providerId="ADAL" clId="{B6686B9C-25D7-47A6-B52A-08C6461949EE}" dt="2022-12-29T07:44:07.687" v="1065" actId="1076"/>
          <ac:spMkLst>
            <pc:docMk/>
            <pc:sldMk cId="1194998362" sldId="278"/>
            <ac:spMk id="22" creationId="{70829E3C-AE83-55D4-1078-52569C9C7D1B}"/>
          </ac:spMkLst>
        </pc:spChg>
        <pc:spChg chg="add mod">
          <ac:chgData name="Ahmad Shaikh" userId="350add3f-3878-44aa-89e3-9546f6eb23d1" providerId="ADAL" clId="{B6686B9C-25D7-47A6-B52A-08C6461949EE}" dt="2022-12-29T07:42:06.643" v="1041" actId="1037"/>
          <ac:spMkLst>
            <pc:docMk/>
            <pc:sldMk cId="1194998362" sldId="278"/>
            <ac:spMk id="23" creationId="{87BECEBC-CB9D-5EB3-895D-DD455696E968}"/>
          </ac:spMkLst>
        </pc:spChg>
        <pc:spChg chg="add mod">
          <ac:chgData name="Ahmad Shaikh" userId="350add3f-3878-44aa-89e3-9546f6eb23d1" providerId="ADAL" clId="{B6686B9C-25D7-47A6-B52A-08C6461949EE}" dt="2022-12-29T10:51:42.280" v="1684" actId="1076"/>
          <ac:spMkLst>
            <pc:docMk/>
            <pc:sldMk cId="1194998362" sldId="278"/>
            <ac:spMk id="24" creationId="{956F8AD8-EB41-E7F2-896B-6EDAE5C031DF}"/>
          </ac:spMkLst>
        </pc:spChg>
        <pc:spChg chg="add del mod">
          <ac:chgData name="Ahmad Shaikh" userId="350add3f-3878-44aa-89e3-9546f6eb23d1" providerId="ADAL" clId="{B6686B9C-25D7-47A6-B52A-08C6461949EE}" dt="2022-12-29T03:47:55.519" v="313" actId="767"/>
          <ac:spMkLst>
            <pc:docMk/>
            <pc:sldMk cId="1194998362" sldId="278"/>
            <ac:spMk id="25" creationId="{D23C63DF-EC09-FFE7-464D-7A4F835E761F}"/>
          </ac:spMkLst>
        </pc:spChg>
        <pc:spChg chg="add mod">
          <ac:chgData name="Ahmad Shaikh" userId="350add3f-3878-44aa-89e3-9546f6eb23d1" providerId="ADAL" clId="{B6686B9C-25D7-47A6-B52A-08C6461949EE}" dt="2022-12-29T10:51:36.081" v="1683" actId="1076"/>
          <ac:spMkLst>
            <pc:docMk/>
            <pc:sldMk cId="1194998362" sldId="278"/>
            <ac:spMk id="26" creationId="{B0F721C1-E43A-D6AA-5EF4-E764BB61D8FA}"/>
          </ac:spMkLst>
        </pc:spChg>
        <pc:spChg chg="add mod">
          <ac:chgData name="Ahmad Shaikh" userId="350add3f-3878-44aa-89e3-9546f6eb23d1" providerId="ADAL" clId="{B6686B9C-25D7-47A6-B52A-08C6461949EE}" dt="2022-12-29T07:51:14.819" v="1223" actId="1038"/>
          <ac:spMkLst>
            <pc:docMk/>
            <pc:sldMk cId="1194998362" sldId="278"/>
            <ac:spMk id="27" creationId="{4A3E8C3A-96FA-C00B-B6F3-0FBB3EBE9A3A}"/>
          </ac:spMkLst>
        </pc:spChg>
        <pc:spChg chg="add del mod">
          <ac:chgData name="Ahmad Shaikh" userId="350add3f-3878-44aa-89e3-9546f6eb23d1" providerId="ADAL" clId="{B6686B9C-25D7-47A6-B52A-08C6461949EE}" dt="2022-12-29T07:50:32.795" v="1129" actId="478"/>
          <ac:spMkLst>
            <pc:docMk/>
            <pc:sldMk cId="1194998362" sldId="278"/>
            <ac:spMk id="28" creationId="{9DA49F13-D1CC-B916-FD15-DBDFA7537809}"/>
          </ac:spMkLst>
        </pc:spChg>
        <pc:spChg chg="add del mod">
          <ac:chgData name="Ahmad Shaikh" userId="350add3f-3878-44aa-89e3-9546f6eb23d1" providerId="ADAL" clId="{B6686B9C-25D7-47A6-B52A-08C6461949EE}" dt="2022-12-29T07:50:31.268" v="1128" actId="478"/>
          <ac:spMkLst>
            <pc:docMk/>
            <pc:sldMk cId="1194998362" sldId="278"/>
            <ac:spMk id="29" creationId="{137B1332-5EF2-08B1-0AA6-A043F6F2A9EB}"/>
          </ac:spMkLst>
        </pc:spChg>
        <pc:spChg chg="add del mod">
          <ac:chgData name="Ahmad Shaikh" userId="350add3f-3878-44aa-89e3-9546f6eb23d1" providerId="ADAL" clId="{B6686B9C-25D7-47A6-B52A-08C6461949EE}" dt="2022-12-29T03:50:49.260" v="538" actId="478"/>
          <ac:spMkLst>
            <pc:docMk/>
            <pc:sldMk cId="1194998362" sldId="278"/>
            <ac:spMk id="30" creationId="{CB8153BF-1031-E644-9D03-34C0D81FDA54}"/>
          </ac:spMkLst>
        </pc:spChg>
        <pc:spChg chg="add mod">
          <ac:chgData name="Ahmad Shaikh" userId="350add3f-3878-44aa-89e3-9546f6eb23d1" providerId="ADAL" clId="{B6686B9C-25D7-47A6-B52A-08C6461949EE}" dt="2022-12-29T10:49:04.335" v="1662" actId="113"/>
          <ac:spMkLst>
            <pc:docMk/>
            <pc:sldMk cId="1194998362" sldId="278"/>
            <ac:spMk id="31" creationId="{7293A118-2E40-CB0B-F6A3-442A5094C0DE}"/>
          </ac:spMkLst>
        </pc:spChg>
        <pc:spChg chg="add mod">
          <ac:chgData name="Ahmad Shaikh" userId="350add3f-3878-44aa-89e3-9546f6eb23d1" providerId="ADAL" clId="{B6686B9C-25D7-47A6-B52A-08C6461949EE}" dt="2022-12-29T07:53:04.870" v="1282" actId="20577"/>
          <ac:spMkLst>
            <pc:docMk/>
            <pc:sldMk cId="1194998362" sldId="278"/>
            <ac:spMk id="32" creationId="{E4D91BCA-5D0F-4BF3-13BF-8F5DD83E1EC3}"/>
          </ac:spMkLst>
        </pc:spChg>
        <pc:spChg chg="add mod">
          <ac:chgData name="Ahmad Shaikh" userId="350add3f-3878-44aa-89e3-9546f6eb23d1" providerId="ADAL" clId="{B6686B9C-25D7-47A6-B52A-08C6461949EE}" dt="2022-12-29T10:49:28.014" v="1668" actId="14100"/>
          <ac:spMkLst>
            <pc:docMk/>
            <pc:sldMk cId="1194998362" sldId="278"/>
            <ac:spMk id="33" creationId="{41FDDC46-04D3-92CA-673C-2C7138E44281}"/>
          </ac:spMkLst>
        </pc:spChg>
        <pc:spChg chg="add mod">
          <ac:chgData name="Ahmad Shaikh" userId="350add3f-3878-44aa-89e3-9546f6eb23d1" providerId="ADAL" clId="{B6686B9C-25D7-47A6-B52A-08C6461949EE}" dt="2022-12-29T07:49:58.721" v="1121" actId="1076"/>
          <ac:spMkLst>
            <pc:docMk/>
            <pc:sldMk cId="1194998362" sldId="278"/>
            <ac:spMk id="34" creationId="{396C8207-FC21-49A9-1CFB-141B10D67F6D}"/>
          </ac:spMkLst>
        </pc:spChg>
        <pc:spChg chg="add mod">
          <ac:chgData name="Ahmad Shaikh" userId="350add3f-3878-44aa-89e3-9546f6eb23d1" providerId="ADAL" clId="{B6686B9C-25D7-47A6-B52A-08C6461949EE}" dt="2022-12-29T07:50:09.836" v="1123" actId="1076"/>
          <ac:spMkLst>
            <pc:docMk/>
            <pc:sldMk cId="1194998362" sldId="278"/>
            <ac:spMk id="35" creationId="{3022A615-1F3C-1FEA-E5FF-DB08AF80DA11}"/>
          </ac:spMkLst>
        </pc:spChg>
        <pc:spChg chg="add mod">
          <ac:chgData name="Ahmad Shaikh" userId="350add3f-3878-44aa-89e3-9546f6eb23d1" providerId="ADAL" clId="{B6686B9C-25D7-47A6-B52A-08C6461949EE}" dt="2022-12-29T10:49:38.598" v="1671" actId="12"/>
          <ac:spMkLst>
            <pc:docMk/>
            <pc:sldMk cId="1194998362" sldId="278"/>
            <ac:spMk id="36" creationId="{BE8E385C-A696-1AEB-0211-519ECEB39CFD}"/>
          </ac:spMkLst>
        </pc:spChg>
        <pc:spChg chg="add mod">
          <ac:chgData name="Ahmad Shaikh" userId="350add3f-3878-44aa-89e3-9546f6eb23d1" providerId="ADAL" clId="{B6686B9C-25D7-47A6-B52A-08C6461949EE}" dt="2022-12-29T10:51:03.238" v="1677" actId="1076"/>
          <ac:spMkLst>
            <pc:docMk/>
            <pc:sldMk cId="1194998362" sldId="278"/>
            <ac:spMk id="37" creationId="{7469BFA7-E2C6-C8CB-EDE8-BD56AE6AD869}"/>
          </ac:spMkLst>
        </pc:spChg>
        <pc:spChg chg="add mod">
          <ac:chgData name="Ahmad Shaikh" userId="350add3f-3878-44aa-89e3-9546f6eb23d1" providerId="ADAL" clId="{B6686B9C-25D7-47A6-B52A-08C6461949EE}" dt="2022-12-29T10:51:46.735" v="1685" actId="14100"/>
          <ac:spMkLst>
            <pc:docMk/>
            <pc:sldMk cId="1194998362" sldId="278"/>
            <ac:spMk id="72" creationId="{8E7FC7B8-C7B3-A4BD-818D-6E9EFB6A3307}"/>
          </ac:spMkLst>
        </pc:spChg>
        <pc:cxnChg chg="add mod">
          <ac:chgData name="Ahmad Shaikh" userId="350add3f-3878-44aa-89e3-9546f6eb23d1" providerId="ADAL" clId="{B6686B9C-25D7-47A6-B52A-08C6461949EE}" dt="2022-12-29T10:51:07.029" v="1678" actId="14100"/>
          <ac:cxnSpMkLst>
            <pc:docMk/>
            <pc:sldMk cId="1194998362" sldId="278"/>
            <ac:cxnSpMk id="39" creationId="{20D0B806-AFB0-16EE-B7DC-14F562D616A0}"/>
          </ac:cxnSpMkLst>
        </pc:cxnChg>
        <pc:cxnChg chg="add mod">
          <ac:chgData name="Ahmad Shaikh" userId="350add3f-3878-44aa-89e3-9546f6eb23d1" providerId="ADAL" clId="{B6686B9C-25D7-47A6-B52A-08C6461949EE}" dt="2022-12-29T10:51:10.292" v="1679" actId="14100"/>
          <ac:cxnSpMkLst>
            <pc:docMk/>
            <pc:sldMk cId="1194998362" sldId="278"/>
            <ac:cxnSpMk id="41" creationId="{1D6F8C97-F374-B56E-E8AE-A4B5BFBA2EB4}"/>
          </ac:cxnSpMkLst>
        </pc:cxnChg>
        <pc:cxnChg chg="add mod">
          <ac:chgData name="Ahmad Shaikh" userId="350add3f-3878-44aa-89e3-9546f6eb23d1" providerId="ADAL" clId="{B6686B9C-25D7-47A6-B52A-08C6461949EE}" dt="2022-12-29T10:50:36.822" v="1673" actId="1076"/>
          <ac:cxnSpMkLst>
            <pc:docMk/>
            <pc:sldMk cId="1194998362" sldId="278"/>
            <ac:cxnSpMk id="43" creationId="{9A7F8D7C-19D1-31B1-D6CD-2E050655F866}"/>
          </ac:cxnSpMkLst>
        </pc:cxnChg>
        <pc:cxnChg chg="add mod">
          <ac:chgData name="Ahmad Shaikh" userId="350add3f-3878-44aa-89e3-9546f6eb23d1" providerId="ADAL" clId="{B6686B9C-25D7-47A6-B52A-08C6461949EE}" dt="2022-12-29T10:51:13.462" v="1680" actId="14100"/>
          <ac:cxnSpMkLst>
            <pc:docMk/>
            <pc:sldMk cId="1194998362" sldId="278"/>
            <ac:cxnSpMk id="45" creationId="{206ED50C-1EBA-2653-0C33-4C790491B10A}"/>
          </ac:cxnSpMkLst>
        </pc:cxnChg>
        <pc:cxnChg chg="add mod">
          <ac:chgData name="Ahmad Shaikh" userId="350add3f-3878-44aa-89e3-9546f6eb23d1" providerId="ADAL" clId="{B6686B9C-25D7-47A6-B52A-08C6461949EE}" dt="2022-12-29T10:51:16.270" v="1681" actId="14100"/>
          <ac:cxnSpMkLst>
            <pc:docMk/>
            <pc:sldMk cId="1194998362" sldId="278"/>
            <ac:cxnSpMk id="47" creationId="{A05B4BCD-3A4E-C0BE-9A89-098C5BD23208}"/>
          </ac:cxnSpMkLst>
        </pc:cxnChg>
        <pc:cxnChg chg="add mod">
          <ac:chgData name="Ahmad Shaikh" userId="350add3f-3878-44aa-89e3-9546f6eb23d1" providerId="ADAL" clId="{B6686B9C-25D7-47A6-B52A-08C6461949EE}" dt="2022-12-29T07:40:15.035" v="938" actId="692"/>
          <ac:cxnSpMkLst>
            <pc:docMk/>
            <pc:sldMk cId="1194998362" sldId="278"/>
            <ac:cxnSpMk id="49" creationId="{45DAAE77-B382-13AA-EEE4-B645DA0CDBBC}"/>
          </ac:cxnSpMkLst>
        </pc:cxnChg>
        <pc:cxnChg chg="add del mod">
          <ac:chgData name="Ahmad Shaikh" userId="350add3f-3878-44aa-89e3-9546f6eb23d1" providerId="ADAL" clId="{B6686B9C-25D7-47A6-B52A-08C6461949EE}" dt="2022-12-29T07:42:10.010" v="1042" actId="478"/>
          <ac:cxnSpMkLst>
            <pc:docMk/>
            <pc:sldMk cId="1194998362" sldId="278"/>
            <ac:cxnSpMk id="56" creationId="{7E853464-40F1-C2B9-770B-8C143CBBA474}"/>
          </ac:cxnSpMkLst>
        </pc:cxnChg>
        <pc:cxnChg chg="add mod">
          <ac:chgData name="Ahmad Shaikh" userId="350add3f-3878-44aa-89e3-9546f6eb23d1" providerId="ADAL" clId="{B6686B9C-25D7-47A6-B52A-08C6461949EE}" dt="2022-12-29T07:42:39.446" v="1049" actId="14100"/>
          <ac:cxnSpMkLst>
            <pc:docMk/>
            <pc:sldMk cId="1194998362" sldId="278"/>
            <ac:cxnSpMk id="57" creationId="{38B7BFD7-79C1-065D-455B-0600722DC949}"/>
          </ac:cxnSpMkLst>
        </pc:cxnChg>
        <pc:cxnChg chg="add mod">
          <ac:chgData name="Ahmad Shaikh" userId="350add3f-3878-44aa-89e3-9546f6eb23d1" providerId="ADAL" clId="{B6686B9C-25D7-47A6-B52A-08C6461949EE}" dt="2022-12-29T07:43:44.592" v="1061" actId="692"/>
          <ac:cxnSpMkLst>
            <pc:docMk/>
            <pc:sldMk cId="1194998362" sldId="278"/>
            <ac:cxnSpMk id="63" creationId="{B54836F4-A4E9-6A3B-4E96-3E71C4AC3C4F}"/>
          </ac:cxnSpMkLst>
        </pc:cxnChg>
        <pc:cxnChg chg="add mod">
          <ac:chgData name="Ahmad Shaikh" userId="350add3f-3878-44aa-89e3-9546f6eb23d1" providerId="ADAL" clId="{B6686B9C-25D7-47A6-B52A-08C6461949EE}" dt="2022-12-29T07:43:57.815" v="1064" actId="14100"/>
          <ac:cxnSpMkLst>
            <pc:docMk/>
            <pc:sldMk cId="1194998362" sldId="278"/>
            <ac:cxnSpMk id="69" creationId="{1B407DA9-959C-132F-B1A0-0BAE71C5FCFD}"/>
          </ac:cxnSpMkLst>
        </pc:cxnChg>
        <pc:cxnChg chg="add mod">
          <ac:chgData name="Ahmad Shaikh" userId="350add3f-3878-44aa-89e3-9546f6eb23d1" providerId="ADAL" clId="{B6686B9C-25D7-47A6-B52A-08C6461949EE}" dt="2022-12-29T07:51:34.693" v="1228" actId="14100"/>
          <ac:cxnSpMkLst>
            <pc:docMk/>
            <pc:sldMk cId="1194998362" sldId="278"/>
            <ac:cxnSpMk id="73" creationId="{B638B993-C1EC-23CD-71F6-76333B0C07D5}"/>
          </ac:cxnSpMkLst>
        </pc:cxnChg>
        <pc:cxnChg chg="add mod">
          <ac:chgData name="Ahmad Shaikh" userId="350add3f-3878-44aa-89e3-9546f6eb23d1" providerId="ADAL" clId="{B6686B9C-25D7-47A6-B52A-08C6461949EE}" dt="2022-12-29T07:51:45.727" v="1231" actId="14100"/>
          <ac:cxnSpMkLst>
            <pc:docMk/>
            <pc:sldMk cId="1194998362" sldId="278"/>
            <ac:cxnSpMk id="76" creationId="{1CEF6580-0AE4-C14F-7E9B-EEC9A5E9A804}"/>
          </ac:cxnSpMkLst>
        </pc:cxnChg>
        <pc:cxnChg chg="add mod">
          <ac:chgData name="Ahmad Shaikh" userId="350add3f-3878-44aa-89e3-9546f6eb23d1" providerId="ADAL" clId="{B6686B9C-25D7-47A6-B52A-08C6461949EE}" dt="2022-12-29T07:52:13.062" v="1238" actId="14100"/>
          <ac:cxnSpMkLst>
            <pc:docMk/>
            <pc:sldMk cId="1194998362" sldId="278"/>
            <ac:cxnSpMk id="78" creationId="{4AD4EE47-831E-F78B-8BF1-73F4CE92C46D}"/>
          </ac:cxnSpMkLst>
        </pc:cxnChg>
        <pc:cxnChg chg="add mod">
          <ac:chgData name="Ahmad Shaikh" userId="350add3f-3878-44aa-89e3-9546f6eb23d1" providerId="ADAL" clId="{B6686B9C-25D7-47A6-B52A-08C6461949EE}" dt="2022-12-29T07:53:29.625" v="1288" actId="14100"/>
          <ac:cxnSpMkLst>
            <pc:docMk/>
            <pc:sldMk cId="1194998362" sldId="278"/>
            <ac:cxnSpMk id="85" creationId="{76705542-335A-A463-989C-242DE8B088CD}"/>
          </ac:cxnSpMkLst>
        </pc:cxnChg>
        <pc:cxnChg chg="add mod">
          <ac:chgData name="Ahmad Shaikh" userId="350add3f-3878-44aa-89e3-9546f6eb23d1" providerId="ADAL" clId="{B6686B9C-25D7-47A6-B52A-08C6461949EE}" dt="2022-12-29T10:49:38.598" v="1671" actId="12"/>
          <ac:cxnSpMkLst>
            <pc:docMk/>
            <pc:sldMk cId="1194998362" sldId="278"/>
            <ac:cxnSpMk id="88" creationId="{F484F6B9-6508-2A74-F22D-714C9D94E373}"/>
          </ac:cxnSpMkLst>
        </pc:cxnChg>
      </pc:sldChg>
      <pc:sldChg chg="modSp new mod">
        <pc:chgData name="Ahmad Shaikh" userId="350add3f-3878-44aa-89e3-9546f6eb23d1" providerId="ADAL" clId="{B6686B9C-25D7-47A6-B52A-08C6461949EE}" dt="2022-12-29T07:54:50.672" v="1322" actId="20577"/>
        <pc:sldMkLst>
          <pc:docMk/>
          <pc:sldMk cId="3983173612" sldId="279"/>
        </pc:sldMkLst>
        <pc:spChg chg="mod">
          <ac:chgData name="Ahmad Shaikh" userId="350add3f-3878-44aa-89e3-9546f6eb23d1" providerId="ADAL" clId="{B6686B9C-25D7-47A6-B52A-08C6461949EE}" dt="2022-12-29T07:54:50.672" v="1322" actId="20577"/>
          <ac:spMkLst>
            <pc:docMk/>
            <pc:sldMk cId="3983173612" sldId="279"/>
            <ac:spMk id="2" creationId="{B4B5199C-A72C-348B-51DA-0DD4C23D200B}"/>
          </ac:spMkLst>
        </pc:spChg>
      </pc:sldChg>
      <pc:sldChg chg="addSp modSp add mod">
        <pc:chgData name="Ahmad Shaikh" userId="350add3f-3878-44aa-89e3-9546f6eb23d1" providerId="ADAL" clId="{B6686B9C-25D7-47A6-B52A-08C6461949EE}" dt="2022-12-29T07:56:28.925" v="1348" actId="1582"/>
        <pc:sldMkLst>
          <pc:docMk/>
          <pc:sldMk cId="2135330732" sldId="280"/>
        </pc:sldMkLst>
        <pc:spChg chg="add mod">
          <ac:chgData name="Ahmad Shaikh" userId="350add3f-3878-44aa-89e3-9546f6eb23d1" providerId="ADAL" clId="{B6686B9C-25D7-47A6-B52A-08C6461949EE}" dt="2022-12-29T07:56:28.925" v="1348" actId="1582"/>
          <ac:spMkLst>
            <pc:docMk/>
            <pc:sldMk cId="2135330732" sldId="280"/>
            <ac:spMk id="5" creationId="{91A0581B-E584-FF2A-F9AE-3253464A60C1}"/>
          </ac:spMkLst>
        </pc:spChg>
      </pc:sldChg>
      <pc:sldChg chg="modSp add mod ord">
        <pc:chgData name="Ahmad Shaikh" userId="350add3f-3878-44aa-89e3-9546f6eb23d1" providerId="ADAL" clId="{B6686B9C-25D7-47A6-B52A-08C6461949EE}" dt="2022-12-29T08:04:50.159" v="1389" actId="14100"/>
        <pc:sldMkLst>
          <pc:docMk/>
          <pc:sldMk cId="504343114" sldId="281"/>
        </pc:sldMkLst>
        <pc:spChg chg="mod">
          <ac:chgData name="Ahmad Shaikh" userId="350add3f-3878-44aa-89e3-9546f6eb23d1" providerId="ADAL" clId="{B6686B9C-25D7-47A6-B52A-08C6461949EE}" dt="2022-12-29T08:04:50.159" v="1389" actId="14100"/>
          <ac:spMkLst>
            <pc:docMk/>
            <pc:sldMk cId="504343114" sldId="281"/>
            <ac:spMk id="5" creationId="{91A0581B-E584-FF2A-F9AE-3253464A60C1}"/>
          </ac:spMkLst>
        </pc:spChg>
      </pc:sldChg>
      <pc:sldChg chg="addSp delSp modSp new mod">
        <pc:chgData name="Ahmad Shaikh" userId="350add3f-3878-44aa-89e3-9546f6eb23d1" providerId="ADAL" clId="{B6686B9C-25D7-47A6-B52A-08C6461949EE}" dt="2022-12-31T08:44:13.948" v="5692" actId="1076"/>
        <pc:sldMkLst>
          <pc:docMk/>
          <pc:sldMk cId="3576244132" sldId="282"/>
        </pc:sldMkLst>
        <pc:spChg chg="add mod">
          <ac:chgData name="Ahmad Shaikh" userId="350add3f-3878-44aa-89e3-9546f6eb23d1" providerId="ADAL" clId="{B6686B9C-25D7-47A6-B52A-08C6461949EE}" dt="2022-12-31T08:44:13.948" v="5692" actId="1076"/>
          <ac:spMkLst>
            <pc:docMk/>
            <pc:sldMk cId="3576244132" sldId="282"/>
            <ac:spMk id="5" creationId="{690DBC19-C9F3-4CF0-5DED-E3B408CA6A9E}"/>
          </ac:spMkLst>
        </pc:spChg>
        <pc:spChg chg="add del mod">
          <ac:chgData name="Ahmad Shaikh" userId="350add3f-3878-44aa-89e3-9546f6eb23d1" providerId="ADAL" clId="{B6686B9C-25D7-47A6-B52A-08C6461949EE}" dt="2022-12-31T08:42:16.526" v="5644" actId="478"/>
          <ac:spMkLst>
            <pc:docMk/>
            <pc:sldMk cId="3576244132" sldId="282"/>
            <ac:spMk id="6" creationId="{8519E76C-6935-BD03-ABB1-6BF42838B807}"/>
          </ac:spMkLst>
        </pc:spChg>
        <pc:spChg chg="add del mod">
          <ac:chgData name="Ahmad Shaikh" userId="350add3f-3878-44aa-89e3-9546f6eb23d1" providerId="ADAL" clId="{B6686B9C-25D7-47A6-B52A-08C6461949EE}" dt="2022-12-31T08:42:19.278" v="5645" actId="478"/>
          <ac:spMkLst>
            <pc:docMk/>
            <pc:sldMk cId="3576244132" sldId="282"/>
            <ac:spMk id="7" creationId="{A5B3D1EE-82D6-36D3-0280-13DEB6375A8B}"/>
          </ac:spMkLst>
        </pc:spChg>
        <pc:picChg chg="add mod">
          <ac:chgData name="Ahmad Shaikh" userId="350add3f-3878-44aa-89e3-9546f6eb23d1" providerId="ADAL" clId="{B6686B9C-25D7-47A6-B52A-08C6461949EE}" dt="2022-12-31T08:44:11.289" v="5691" actId="1076"/>
          <ac:picMkLst>
            <pc:docMk/>
            <pc:sldMk cId="3576244132" sldId="282"/>
            <ac:picMk id="9" creationId="{F6B9BCE5-2FB7-1067-4372-4F751AF34FCA}"/>
          </ac:picMkLst>
        </pc:picChg>
        <pc:picChg chg="add mod">
          <ac:chgData name="Ahmad Shaikh" userId="350add3f-3878-44aa-89e3-9546f6eb23d1" providerId="ADAL" clId="{B6686B9C-25D7-47A6-B52A-08C6461949EE}" dt="2022-12-31T08:44:07.258" v="5689" actId="1076"/>
          <ac:picMkLst>
            <pc:docMk/>
            <pc:sldMk cId="3576244132" sldId="282"/>
            <ac:picMk id="11" creationId="{89AF6F72-48DB-8B32-6383-CB9B56B4F77E}"/>
          </ac:picMkLst>
        </pc:picChg>
        <pc:picChg chg="add mod">
          <ac:chgData name="Ahmad Shaikh" userId="350add3f-3878-44aa-89e3-9546f6eb23d1" providerId="ADAL" clId="{B6686B9C-25D7-47A6-B52A-08C6461949EE}" dt="2022-12-31T08:44:09.387" v="5690" actId="1076"/>
          <ac:picMkLst>
            <pc:docMk/>
            <pc:sldMk cId="3576244132" sldId="282"/>
            <ac:picMk id="13" creationId="{D9797A63-DD4C-CBA6-7FAE-457AA7F34955}"/>
          </ac:picMkLst>
        </pc:picChg>
      </pc:sldChg>
      <pc:sldChg chg="modSp add mod ord">
        <pc:chgData name="Ahmad Shaikh" userId="350add3f-3878-44aa-89e3-9546f6eb23d1" providerId="ADAL" clId="{B6686B9C-25D7-47A6-B52A-08C6461949EE}" dt="2022-12-29T08:05:47.473" v="1525" actId="1076"/>
        <pc:sldMkLst>
          <pc:docMk/>
          <pc:sldMk cId="2048529887" sldId="283"/>
        </pc:sldMkLst>
        <pc:spChg chg="mod">
          <ac:chgData name="Ahmad Shaikh" userId="350add3f-3878-44aa-89e3-9546f6eb23d1" providerId="ADAL" clId="{B6686B9C-25D7-47A6-B52A-08C6461949EE}" dt="2022-12-29T08:05:47.473" v="1525" actId="1076"/>
          <ac:spMkLst>
            <pc:docMk/>
            <pc:sldMk cId="2048529887" sldId="283"/>
            <ac:spMk id="5" creationId="{91A0581B-E584-FF2A-F9AE-3253464A60C1}"/>
          </ac:spMkLst>
        </pc:spChg>
      </pc:sldChg>
      <pc:sldChg chg="modSp add mod ord">
        <pc:chgData name="Ahmad Shaikh" userId="350add3f-3878-44aa-89e3-9546f6eb23d1" providerId="ADAL" clId="{B6686B9C-25D7-47A6-B52A-08C6461949EE}" dt="2022-12-29T10:37:59.293" v="1629" actId="14100"/>
        <pc:sldMkLst>
          <pc:docMk/>
          <pc:sldMk cId="780870588" sldId="284"/>
        </pc:sldMkLst>
        <pc:spChg chg="mod">
          <ac:chgData name="Ahmad Shaikh" userId="350add3f-3878-44aa-89e3-9546f6eb23d1" providerId="ADAL" clId="{B6686B9C-25D7-47A6-B52A-08C6461949EE}" dt="2022-12-29T10:37:59.293" v="1629" actId="14100"/>
          <ac:spMkLst>
            <pc:docMk/>
            <pc:sldMk cId="780870588" sldId="284"/>
            <ac:spMk id="5" creationId="{91A0581B-E584-FF2A-F9AE-3253464A60C1}"/>
          </ac:spMkLst>
        </pc:spChg>
        <pc:spChg chg="mod">
          <ac:chgData name="Ahmad Shaikh" userId="350add3f-3878-44aa-89e3-9546f6eb23d1" providerId="ADAL" clId="{B6686B9C-25D7-47A6-B52A-08C6461949EE}" dt="2022-12-29T08:09:35.161" v="1588" actId="1076"/>
          <ac:spMkLst>
            <pc:docMk/>
            <pc:sldMk cId="780870588" sldId="284"/>
            <ac:spMk id="20" creationId="{D0D53CE8-6EC7-CC78-4B38-BE9BF01501BF}"/>
          </ac:spMkLst>
        </pc:spChg>
        <pc:cxnChg chg="mod">
          <ac:chgData name="Ahmad Shaikh" userId="350add3f-3878-44aa-89e3-9546f6eb23d1" providerId="ADAL" clId="{B6686B9C-25D7-47A6-B52A-08C6461949EE}" dt="2022-12-29T08:09:35.161" v="1588" actId="1076"/>
          <ac:cxnSpMkLst>
            <pc:docMk/>
            <pc:sldMk cId="780870588" sldId="284"/>
            <ac:cxnSpMk id="43" creationId="{9A7F8D7C-19D1-31B1-D6CD-2E050655F866}"/>
          </ac:cxnSpMkLst>
        </pc:cxnChg>
        <pc:cxnChg chg="mod">
          <ac:chgData name="Ahmad Shaikh" userId="350add3f-3878-44aa-89e3-9546f6eb23d1" providerId="ADAL" clId="{B6686B9C-25D7-47A6-B52A-08C6461949EE}" dt="2022-12-29T08:09:35.161" v="1588" actId="1076"/>
          <ac:cxnSpMkLst>
            <pc:docMk/>
            <pc:sldMk cId="780870588" sldId="284"/>
            <ac:cxnSpMk id="49" creationId="{45DAAE77-B382-13AA-EEE4-B645DA0CDBBC}"/>
          </ac:cxnSpMkLst>
        </pc:cxnChg>
        <pc:cxnChg chg="mod">
          <ac:chgData name="Ahmad Shaikh" userId="350add3f-3878-44aa-89e3-9546f6eb23d1" providerId="ADAL" clId="{B6686B9C-25D7-47A6-B52A-08C6461949EE}" dt="2022-12-29T08:09:35.161" v="1588" actId="1076"/>
          <ac:cxnSpMkLst>
            <pc:docMk/>
            <pc:sldMk cId="780870588" sldId="284"/>
            <ac:cxnSpMk id="57" creationId="{38B7BFD7-79C1-065D-455B-0600722DC949}"/>
          </ac:cxnSpMkLst>
        </pc:cxnChg>
        <pc:cxnChg chg="mod">
          <ac:chgData name="Ahmad Shaikh" userId="350add3f-3878-44aa-89e3-9546f6eb23d1" providerId="ADAL" clId="{B6686B9C-25D7-47A6-B52A-08C6461949EE}" dt="2022-12-29T08:09:35.161" v="1588" actId="1076"/>
          <ac:cxnSpMkLst>
            <pc:docMk/>
            <pc:sldMk cId="780870588" sldId="284"/>
            <ac:cxnSpMk id="63" creationId="{B54836F4-A4E9-6A3B-4E96-3E71C4AC3C4F}"/>
          </ac:cxnSpMkLst>
        </pc:cxnChg>
        <pc:cxnChg chg="mod">
          <ac:chgData name="Ahmad Shaikh" userId="350add3f-3878-44aa-89e3-9546f6eb23d1" providerId="ADAL" clId="{B6686B9C-25D7-47A6-B52A-08C6461949EE}" dt="2022-12-29T08:09:35.161" v="1588" actId="1076"/>
          <ac:cxnSpMkLst>
            <pc:docMk/>
            <pc:sldMk cId="780870588" sldId="284"/>
            <ac:cxnSpMk id="69" creationId="{1B407DA9-959C-132F-B1A0-0BAE71C5FCFD}"/>
          </ac:cxnSpMkLst>
        </pc:cxnChg>
      </pc:sldChg>
      <pc:sldChg chg="add del">
        <pc:chgData name="Ahmad Shaikh" userId="350add3f-3878-44aa-89e3-9546f6eb23d1" providerId="ADAL" clId="{B6686B9C-25D7-47A6-B52A-08C6461949EE}" dt="2022-12-29T08:06:35.206" v="1534"/>
        <pc:sldMkLst>
          <pc:docMk/>
          <pc:sldMk cId="2908742368" sldId="284"/>
        </pc:sldMkLst>
      </pc:sldChg>
      <pc:sldChg chg="addSp modSp new mod">
        <pc:chgData name="Ahmad Shaikh" userId="350add3f-3878-44aa-89e3-9546f6eb23d1" providerId="ADAL" clId="{B6686B9C-25D7-47A6-B52A-08C6461949EE}" dt="2022-12-31T02:28:29.409" v="4236" actId="14100"/>
        <pc:sldMkLst>
          <pc:docMk/>
          <pc:sldMk cId="1065516808" sldId="285"/>
        </pc:sldMkLst>
        <pc:picChg chg="add mod">
          <ac:chgData name="Ahmad Shaikh" userId="350add3f-3878-44aa-89e3-9546f6eb23d1" providerId="ADAL" clId="{B6686B9C-25D7-47A6-B52A-08C6461949EE}" dt="2022-12-31T02:28:20.515" v="4232" actId="14100"/>
          <ac:picMkLst>
            <pc:docMk/>
            <pc:sldMk cId="1065516808" sldId="285"/>
            <ac:picMk id="6" creationId="{5B0A7CB5-C5BB-8679-79D9-0ED96E737CDC}"/>
          </ac:picMkLst>
        </pc:picChg>
        <pc:picChg chg="add mod modCrop">
          <ac:chgData name="Ahmad Shaikh" userId="350add3f-3878-44aa-89e3-9546f6eb23d1" providerId="ADAL" clId="{B6686B9C-25D7-47A6-B52A-08C6461949EE}" dt="2022-12-31T02:28:29.409" v="4236" actId="14100"/>
          <ac:picMkLst>
            <pc:docMk/>
            <pc:sldMk cId="1065516808" sldId="285"/>
            <ac:picMk id="8" creationId="{1F6EAF03-0134-4C52-EA20-271F634D35CD}"/>
          </ac:picMkLst>
        </pc:picChg>
      </pc:sldChg>
      <pc:sldChg chg="addSp delSp modSp new mod">
        <pc:chgData name="Ahmad Shaikh" userId="350add3f-3878-44aa-89e3-9546f6eb23d1" providerId="ADAL" clId="{B6686B9C-25D7-47A6-B52A-08C6461949EE}" dt="2022-12-31T02:26:33.719" v="4188" actId="14100"/>
        <pc:sldMkLst>
          <pc:docMk/>
          <pc:sldMk cId="2855769296" sldId="286"/>
        </pc:sldMkLst>
        <pc:spChg chg="add del mod">
          <ac:chgData name="Ahmad Shaikh" userId="350add3f-3878-44aa-89e3-9546f6eb23d1" providerId="ADAL" clId="{B6686B9C-25D7-47A6-B52A-08C6461949EE}" dt="2022-12-29T10:59:20.143" v="2387"/>
          <ac:spMkLst>
            <pc:docMk/>
            <pc:sldMk cId="2855769296" sldId="286"/>
            <ac:spMk id="5" creationId="{B1C8D083-1DEF-8FD3-2B88-3A729743B955}"/>
          </ac:spMkLst>
        </pc:spChg>
        <pc:spChg chg="add mod">
          <ac:chgData name="Ahmad Shaikh" userId="350add3f-3878-44aa-89e3-9546f6eb23d1" providerId="ADAL" clId="{B6686B9C-25D7-47A6-B52A-08C6461949EE}" dt="2022-12-29T10:59:26.788" v="2389" actId="1076"/>
          <ac:spMkLst>
            <pc:docMk/>
            <pc:sldMk cId="2855769296" sldId="286"/>
            <ac:spMk id="6" creationId="{F1835285-FAC2-967C-0770-DA972715955E}"/>
          </ac:spMkLst>
        </pc:spChg>
        <pc:spChg chg="add mod">
          <ac:chgData name="Ahmad Shaikh" userId="350add3f-3878-44aa-89e3-9546f6eb23d1" providerId="ADAL" clId="{B6686B9C-25D7-47A6-B52A-08C6461949EE}" dt="2022-12-29T11:10:27.920" v="2931" actId="1076"/>
          <ac:spMkLst>
            <pc:docMk/>
            <pc:sldMk cId="2855769296" sldId="286"/>
            <ac:spMk id="7" creationId="{6029AB9F-4440-BB76-4CB8-D4BAFE1028BC}"/>
          </ac:spMkLst>
        </pc:spChg>
        <pc:picChg chg="add mod">
          <ac:chgData name="Ahmad Shaikh" userId="350add3f-3878-44aa-89e3-9546f6eb23d1" providerId="ADAL" clId="{B6686B9C-25D7-47A6-B52A-08C6461949EE}" dt="2022-12-31T02:26:33.719" v="4188" actId="14100"/>
          <ac:picMkLst>
            <pc:docMk/>
            <pc:sldMk cId="2855769296" sldId="286"/>
            <ac:picMk id="9" creationId="{2B58BA2D-016F-5E20-8C0C-F5ADB902E22E}"/>
          </ac:picMkLst>
        </pc:picChg>
        <pc:picChg chg="add mod">
          <ac:chgData name="Ahmad Shaikh" userId="350add3f-3878-44aa-89e3-9546f6eb23d1" providerId="ADAL" clId="{B6686B9C-25D7-47A6-B52A-08C6461949EE}" dt="2022-12-31T02:26:33.719" v="4188" actId="14100"/>
          <ac:picMkLst>
            <pc:docMk/>
            <pc:sldMk cId="2855769296" sldId="286"/>
            <ac:picMk id="11" creationId="{F3A64451-EA37-338D-4776-BC34E1B1A124}"/>
          </ac:picMkLst>
        </pc:picChg>
        <pc:picChg chg="add mod">
          <ac:chgData name="Ahmad Shaikh" userId="350add3f-3878-44aa-89e3-9546f6eb23d1" providerId="ADAL" clId="{B6686B9C-25D7-47A6-B52A-08C6461949EE}" dt="2022-12-31T02:26:33.719" v="4188" actId="14100"/>
          <ac:picMkLst>
            <pc:docMk/>
            <pc:sldMk cId="2855769296" sldId="286"/>
            <ac:picMk id="13" creationId="{B8555251-2AD0-B40E-17A1-6E9F713DBFA2}"/>
          </ac:picMkLst>
        </pc:picChg>
      </pc:sldChg>
      <pc:sldChg chg="addSp modSp add mod">
        <pc:chgData name="Ahmad Shaikh" userId="350add3f-3878-44aa-89e3-9546f6eb23d1" providerId="ADAL" clId="{B6686B9C-25D7-47A6-B52A-08C6461949EE}" dt="2022-12-31T02:26:43.461" v="4192" actId="14100"/>
        <pc:sldMkLst>
          <pc:docMk/>
          <pc:sldMk cId="1780463235" sldId="287"/>
        </pc:sldMkLst>
        <pc:spChg chg="add mod">
          <ac:chgData name="Ahmad Shaikh" userId="350add3f-3878-44aa-89e3-9546f6eb23d1" providerId="ADAL" clId="{B6686B9C-25D7-47A6-B52A-08C6461949EE}" dt="2022-12-29T11:18:17.640" v="3087" actId="1076"/>
          <ac:spMkLst>
            <pc:docMk/>
            <pc:sldMk cId="1780463235" sldId="287"/>
            <ac:spMk id="5" creationId="{E756AEFB-E56E-80AF-6D04-27D8A1E947B6}"/>
          </ac:spMkLst>
        </pc:spChg>
        <pc:spChg chg="mod">
          <ac:chgData name="Ahmad Shaikh" userId="350add3f-3878-44aa-89e3-9546f6eb23d1" providerId="ADAL" clId="{B6686B9C-25D7-47A6-B52A-08C6461949EE}" dt="2022-12-29T10:59:36.246" v="2418" actId="20577"/>
          <ac:spMkLst>
            <pc:docMk/>
            <pc:sldMk cId="1780463235" sldId="287"/>
            <ac:spMk id="6" creationId="{F1835285-FAC2-967C-0770-DA972715955E}"/>
          </ac:spMkLst>
        </pc:spChg>
        <pc:picChg chg="add mod">
          <ac:chgData name="Ahmad Shaikh" userId="350add3f-3878-44aa-89e3-9546f6eb23d1" providerId="ADAL" clId="{B6686B9C-25D7-47A6-B52A-08C6461949EE}" dt="2022-12-31T02:26:43.461" v="4192" actId="14100"/>
          <ac:picMkLst>
            <pc:docMk/>
            <pc:sldMk cId="1780463235" sldId="287"/>
            <ac:picMk id="8" creationId="{60BE656D-A9F8-D847-66F0-73D1E3E0E5ED}"/>
          </ac:picMkLst>
        </pc:picChg>
        <pc:picChg chg="add mod">
          <ac:chgData name="Ahmad Shaikh" userId="350add3f-3878-44aa-89e3-9546f6eb23d1" providerId="ADAL" clId="{B6686B9C-25D7-47A6-B52A-08C6461949EE}" dt="2022-12-31T02:26:43.461" v="4192" actId="14100"/>
          <ac:picMkLst>
            <pc:docMk/>
            <pc:sldMk cId="1780463235" sldId="287"/>
            <ac:picMk id="10" creationId="{0FCE9CDC-F36A-9C44-A85B-F66C7D00B76D}"/>
          </ac:picMkLst>
        </pc:picChg>
      </pc:sldChg>
      <pc:sldChg chg="addSp delSp modSp add mod">
        <pc:chgData name="Ahmad Shaikh" userId="350add3f-3878-44aa-89e3-9546f6eb23d1" providerId="ADAL" clId="{B6686B9C-25D7-47A6-B52A-08C6461949EE}" dt="2022-12-31T02:27:47.620" v="4229" actId="1035"/>
        <pc:sldMkLst>
          <pc:docMk/>
          <pc:sldMk cId="3276817568" sldId="288"/>
        </pc:sldMkLst>
        <pc:spChg chg="mod">
          <ac:chgData name="Ahmad Shaikh" userId="350add3f-3878-44aa-89e3-9546f6eb23d1" providerId="ADAL" clId="{B6686B9C-25D7-47A6-B52A-08C6461949EE}" dt="2022-12-29T10:59:41.061" v="2427" actId="20577"/>
          <ac:spMkLst>
            <pc:docMk/>
            <pc:sldMk cId="3276817568" sldId="288"/>
            <ac:spMk id="6" creationId="{F1835285-FAC2-967C-0770-DA972715955E}"/>
          </ac:spMkLst>
        </pc:spChg>
        <pc:spChg chg="add del mod">
          <ac:chgData name="Ahmad Shaikh" userId="350add3f-3878-44aa-89e3-9546f6eb23d1" providerId="ADAL" clId="{B6686B9C-25D7-47A6-B52A-08C6461949EE}" dt="2022-12-31T02:27:01.522" v="4201" actId="478"/>
          <ac:spMkLst>
            <pc:docMk/>
            <pc:sldMk cId="3276817568" sldId="288"/>
            <ac:spMk id="8" creationId="{FC5F1692-E5C3-FACD-730E-1B8DCACB500E}"/>
          </ac:spMkLst>
        </pc:spChg>
        <pc:spChg chg="add del mod">
          <ac:chgData name="Ahmad Shaikh" userId="350add3f-3878-44aa-89e3-9546f6eb23d1" providerId="ADAL" clId="{B6686B9C-25D7-47A6-B52A-08C6461949EE}" dt="2022-12-29T11:24:01.569" v="3136" actId="478"/>
          <ac:spMkLst>
            <pc:docMk/>
            <pc:sldMk cId="3276817568" sldId="288"/>
            <ac:spMk id="9" creationId="{2E97EA57-CE88-B3FA-7B4A-81100AC62907}"/>
          </ac:spMkLst>
        </pc:spChg>
        <pc:spChg chg="add del mod">
          <ac:chgData name="Ahmad Shaikh" userId="350add3f-3878-44aa-89e3-9546f6eb23d1" providerId="ADAL" clId="{B6686B9C-25D7-47A6-B52A-08C6461949EE}" dt="2022-12-31T02:27:01.522" v="4201" actId="478"/>
          <ac:spMkLst>
            <pc:docMk/>
            <pc:sldMk cId="3276817568" sldId="288"/>
            <ac:spMk id="10" creationId="{00E7B032-A03F-A672-0356-22FCA130C786}"/>
          </ac:spMkLst>
        </pc:spChg>
        <pc:spChg chg="add del mod">
          <ac:chgData name="Ahmad Shaikh" userId="350add3f-3878-44aa-89e3-9546f6eb23d1" providerId="ADAL" clId="{B6686B9C-25D7-47A6-B52A-08C6461949EE}" dt="2022-12-31T02:27:01.522" v="4201" actId="478"/>
          <ac:spMkLst>
            <pc:docMk/>
            <pc:sldMk cId="3276817568" sldId="288"/>
            <ac:spMk id="11" creationId="{B50C0CE2-6245-78A5-A8F9-8183479C516E}"/>
          </ac:spMkLst>
        </pc:spChg>
        <pc:spChg chg="add del mod">
          <ac:chgData name="Ahmad Shaikh" userId="350add3f-3878-44aa-89e3-9546f6eb23d1" providerId="ADAL" clId="{B6686B9C-25D7-47A6-B52A-08C6461949EE}" dt="2022-12-31T02:27:01.522" v="4201" actId="478"/>
          <ac:spMkLst>
            <pc:docMk/>
            <pc:sldMk cId="3276817568" sldId="288"/>
            <ac:spMk id="12" creationId="{00E10EAC-F794-18C1-91FC-83CD62CDA63E}"/>
          </ac:spMkLst>
        </pc:spChg>
        <pc:spChg chg="add del mod">
          <ac:chgData name="Ahmad Shaikh" userId="350add3f-3878-44aa-89e3-9546f6eb23d1" providerId="ADAL" clId="{B6686B9C-25D7-47A6-B52A-08C6461949EE}" dt="2022-12-31T02:27:01.522" v="4201" actId="478"/>
          <ac:spMkLst>
            <pc:docMk/>
            <pc:sldMk cId="3276817568" sldId="288"/>
            <ac:spMk id="13" creationId="{CCAAEA98-CF18-FAA0-0CE9-215F08D5CB7D}"/>
          </ac:spMkLst>
        </pc:spChg>
        <pc:spChg chg="add del mod">
          <ac:chgData name="Ahmad Shaikh" userId="350add3f-3878-44aa-89e3-9546f6eb23d1" providerId="ADAL" clId="{B6686B9C-25D7-47A6-B52A-08C6461949EE}" dt="2022-12-31T02:27:01.522" v="4201" actId="478"/>
          <ac:spMkLst>
            <pc:docMk/>
            <pc:sldMk cId="3276817568" sldId="288"/>
            <ac:spMk id="14" creationId="{76C6D0D1-3921-7F05-EE4F-3EAFBBAF8157}"/>
          </ac:spMkLst>
        </pc:spChg>
        <pc:picChg chg="add mod modCrop">
          <ac:chgData name="Ahmad Shaikh" userId="350add3f-3878-44aa-89e3-9546f6eb23d1" providerId="ADAL" clId="{B6686B9C-25D7-47A6-B52A-08C6461949EE}" dt="2022-12-31T02:27:20.097" v="4208" actId="1076"/>
          <ac:picMkLst>
            <pc:docMk/>
            <pc:sldMk cId="3276817568" sldId="288"/>
            <ac:picMk id="7" creationId="{5C18B478-88CD-541D-A717-A9E114A8B698}"/>
          </ac:picMkLst>
        </pc:picChg>
        <pc:picChg chg="add mod">
          <ac:chgData name="Ahmad Shaikh" userId="350add3f-3878-44aa-89e3-9546f6eb23d1" providerId="ADAL" clId="{B6686B9C-25D7-47A6-B52A-08C6461949EE}" dt="2022-12-31T02:27:47.620" v="4229" actId="1035"/>
          <ac:picMkLst>
            <pc:docMk/>
            <pc:sldMk cId="3276817568" sldId="288"/>
            <ac:picMk id="16" creationId="{3C12C488-B755-6FE1-71B2-1335417C5371}"/>
          </ac:picMkLst>
        </pc:picChg>
        <pc:picChg chg="add mod">
          <ac:chgData name="Ahmad Shaikh" userId="350add3f-3878-44aa-89e3-9546f6eb23d1" providerId="ADAL" clId="{B6686B9C-25D7-47A6-B52A-08C6461949EE}" dt="2022-12-31T02:27:47.620" v="4229" actId="1035"/>
          <ac:picMkLst>
            <pc:docMk/>
            <pc:sldMk cId="3276817568" sldId="288"/>
            <ac:picMk id="18" creationId="{815B35D5-0500-4308-FD3D-00819915E938}"/>
          </ac:picMkLst>
        </pc:picChg>
      </pc:sldChg>
      <pc:sldChg chg="addSp delSp modSp add mod">
        <pc:chgData name="Ahmad Shaikh" userId="350add3f-3878-44aa-89e3-9546f6eb23d1" providerId="ADAL" clId="{B6686B9C-25D7-47A6-B52A-08C6461949EE}" dt="2022-12-31T10:17:41.582" v="5707" actId="20577"/>
        <pc:sldMkLst>
          <pc:docMk/>
          <pc:sldMk cId="650031623" sldId="289"/>
        </pc:sldMkLst>
        <pc:spChg chg="add mod">
          <ac:chgData name="Ahmad Shaikh" userId="350add3f-3878-44aa-89e3-9546f6eb23d1" providerId="ADAL" clId="{B6686B9C-25D7-47A6-B52A-08C6461949EE}" dt="2022-12-31T02:59:20.613" v="4311" actId="1076"/>
          <ac:spMkLst>
            <pc:docMk/>
            <pc:sldMk cId="650031623" sldId="289"/>
            <ac:spMk id="5" creationId="{1ECA3A38-C663-098B-C60C-DB92A73A800D}"/>
          </ac:spMkLst>
        </pc:spChg>
        <pc:spChg chg="mod">
          <ac:chgData name="Ahmad Shaikh" userId="350add3f-3878-44aa-89e3-9546f6eb23d1" providerId="ADAL" clId="{B6686B9C-25D7-47A6-B52A-08C6461949EE}" dt="2022-12-29T10:59:51.197" v="2451" actId="20577"/>
          <ac:spMkLst>
            <pc:docMk/>
            <pc:sldMk cId="650031623" sldId="289"/>
            <ac:spMk id="6" creationId="{F1835285-FAC2-967C-0770-DA972715955E}"/>
          </ac:spMkLst>
        </pc:spChg>
        <pc:spChg chg="add del mod">
          <ac:chgData name="Ahmad Shaikh" userId="350add3f-3878-44aa-89e3-9546f6eb23d1" providerId="ADAL" clId="{B6686B9C-25D7-47A6-B52A-08C6461949EE}" dt="2022-12-31T03:00:01.978" v="4325" actId="478"/>
          <ac:spMkLst>
            <pc:docMk/>
            <pc:sldMk cId="650031623" sldId="289"/>
            <ac:spMk id="7" creationId="{2C9D3916-E4A4-2E9C-2AD7-3E0BF14157A0}"/>
          </ac:spMkLst>
        </pc:spChg>
        <pc:spChg chg="add mod">
          <ac:chgData name="Ahmad Shaikh" userId="350add3f-3878-44aa-89e3-9546f6eb23d1" providerId="ADAL" clId="{B6686B9C-25D7-47A6-B52A-08C6461949EE}" dt="2022-12-31T10:17:41.582" v="5707" actId="20577"/>
          <ac:spMkLst>
            <pc:docMk/>
            <pc:sldMk cId="650031623" sldId="289"/>
            <ac:spMk id="8" creationId="{7ED18885-2550-342F-041C-94EEF66FF881}"/>
          </ac:spMkLst>
        </pc:spChg>
        <pc:spChg chg="add mod">
          <ac:chgData name="Ahmad Shaikh" userId="350add3f-3878-44aa-89e3-9546f6eb23d1" providerId="ADAL" clId="{B6686B9C-25D7-47A6-B52A-08C6461949EE}" dt="2022-12-31T07:41:13.106" v="4986" actId="12788"/>
          <ac:spMkLst>
            <pc:docMk/>
            <pc:sldMk cId="650031623" sldId="289"/>
            <ac:spMk id="9" creationId="{C748C36D-82D4-D7FF-F077-92485C1A11F8}"/>
          </ac:spMkLst>
        </pc:spChg>
        <pc:spChg chg="add mod">
          <ac:chgData name="Ahmad Shaikh" userId="350add3f-3878-44aa-89e3-9546f6eb23d1" providerId="ADAL" clId="{B6686B9C-25D7-47A6-B52A-08C6461949EE}" dt="2022-12-31T03:04:36.893" v="4701" actId="1076"/>
          <ac:spMkLst>
            <pc:docMk/>
            <pc:sldMk cId="650031623" sldId="289"/>
            <ac:spMk id="10" creationId="{18CE6010-611B-65FA-70A3-EF1173DD2CAF}"/>
          </ac:spMkLst>
        </pc:spChg>
      </pc:sldChg>
      <pc:sldChg chg="addSp modSp add mod">
        <pc:chgData name="Ahmad Shaikh" userId="350add3f-3878-44aa-89e3-9546f6eb23d1" providerId="ADAL" clId="{B6686B9C-25D7-47A6-B52A-08C6461949EE}" dt="2022-12-31T03:07:11.756" v="4729" actId="1076"/>
        <pc:sldMkLst>
          <pc:docMk/>
          <pc:sldMk cId="2018259130" sldId="290"/>
        </pc:sldMkLst>
        <pc:spChg chg="add mod">
          <ac:chgData name="Ahmad Shaikh" userId="350add3f-3878-44aa-89e3-9546f6eb23d1" providerId="ADAL" clId="{B6686B9C-25D7-47A6-B52A-08C6461949EE}" dt="2022-12-31T03:06:00.171" v="4718" actId="14100"/>
          <ac:spMkLst>
            <pc:docMk/>
            <pc:sldMk cId="2018259130" sldId="290"/>
            <ac:spMk id="5" creationId="{622A7253-8EEA-4495-940A-FCFF3276BB3B}"/>
          </ac:spMkLst>
        </pc:spChg>
        <pc:spChg chg="mod">
          <ac:chgData name="Ahmad Shaikh" userId="350add3f-3878-44aa-89e3-9546f6eb23d1" providerId="ADAL" clId="{B6686B9C-25D7-47A6-B52A-08C6461949EE}" dt="2022-12-29T11:00:03.734" v="2455" actId="404"/>
          <ac:spMkLst>
            <pc:docMk/>
            <pc:sldMk cId="2018259130" sldId="290"/>
            <ac:spMk id="6" creationId="{F1835285-FAC2-967C-0770-DA972715955E}"/>
          </ac:spMkLst>
        </pc:spChg>
        <pc:spChg chg="add mod">
          <ac:chgData name="Ahmad Shaikh" userId="350add3f-3878-44aa-89e3-9546f6eb23d1" providerId="ADAL" clId="{B6686B9C-25D7-47A6-B52A-08C6461949EE}" dt="2022-12-31T03:07:07.743" v="4728" actId="1076"/>
          <ac:spMkLst>
            <pc:docMk/>
            <pc:sldMk cId="2018259130" sldId="290"/>
            <ac:spMk id="7" creationId="{8C88591C-53A3-DFD5-9D24-BA6DE687E49A}"/>
          </ac:spMkLst>
        </pc:spChg>
        <pc:picChg chg="add mod">
          <ac:chgData name="Ahmad Shaikh" userId="350add3f-3878-44aa-89e3-9546f6eb23d1" providerId="ADAL" clId="{B6686B9C-25D7-47A6-B52A-08C6461949EE}" dt="2022-12-31T03:07:11.756" v="4729" actId="1076"/>
          <ac:picMkLst>
            <pc:docMk/>
            <pc:sldMk cId="2018259130" sldId="290"/>
            <ac:picMk id="3074" creationId="{54ED6BCA-DBFA-B0AB-5096-0B78E8F0D4E4}"/>
          </ac:picMkLst>
        </pc:picChg>
      </pc:sldChg>
      <pc:sldChg chg="addSp delSp modSp new mod modAnim">
        <pc:chgData name="Ahmad Shaikh" userId="350add3f-3878-44aa-89e3-9546f6eb23d1" providerId="ADAL" clId="{B6686B9C-25D7-47A6-B52A-08C6461949EE}" dt="2022-12-31T02:17:40.365" v="3973"/>
        <pc:sldMkLst>
          <pc:docMk/>
          <pc:sldMk cId="1674117648" sldId="291"/>
        </pc:sldMkLst>
        <pc:spChg chg="add mod">
          <ac:chgData name="Ahmad Shaikh" userId="350add3f-3878-44aa-89e3-9546f6eb23d1" providerId="ADAL" clId="{B6686B9C-25D7-47A6-B52A-08C6461949EE}" dt="2022-12-31T01:25:56.372" v="3609" actId="1076"/>
          <ac:spMkLst>
            <pc:docMk/>
            <pc:sldMk cId="1674117648" sldId="291"/>
            <ac:spMk id="11" creationId="{BA826A6B-D357-0FFC-6550-D9D986D6B060}"/>
          </ac:spMkLst>
        </pc:spChg>
        <pc:picChg chg="add mod">
          <ac:chgData name="Ahmad Shaikh" userId="350add3f-3878-44aa-89e3-9546f6eb23d1" providerId="ADAL" clId="{B6686B9C-25D7-47A6-B52A-08C6461949EE}" dt="2022-12-31T02:09:17.341" v="3622" actId="14100"/>
          <ac:picMkLst>
            <pc:docMk/>
            <pc:sldMk cId="1674117648" sldId="291"/>
            <ac:picMk id="6" creationId="{6CF54B62-5DF0-4321-DF40-0C03CABF000B}"/>
          </ac:picMkLst>
        </pc:picChg>
        <pc:picChg chg="add del mod">
          <ac:chgData name="Ahmad Shaikh" userId="350add3f-3878-44aa-89e3-9546f6eb23d1" providerId="ADAL" clId="{B6686B9C-25D7-47A6-B52A-08C6461949EE}" dt="2022-12-31T01:10:51.254" v="3280" actId="21"/>
          <ac:picMkLst>
            <pc:docMk/>
            <pc:sldMk cId="1674117648" sldId="291"/>
            <ac:picMk id="8" creationId="{111968DC-A121-A040-FFC8-25AC09BB68EE}"/>
          </ac:picMkLst>
        </pc:picChg>
        <pc:picChg chg="add del mod">
          <ac:chgData name="Ahmad Shaikh" userId="350add3f-3878-44aa-89e3-9546f6eb23d1" providerId="ADAL" clId="{B6686B9C-25D7-47A6-B52A-08C6461949EE}" dt="2022-12-31T01:10:51.254" v="3280" actId="21"/>
          <ac:picMkLst>
            <pc:docMk/>
            <pc:sldMk cId="1674117648" sldId="291"/>
            <ac:picMk id="10" creationId="{A11ADAEE-34BB-1BC4-457D-CE1D15E13895}"/>
          </ac:picMkLst>
        </pc:picChg>
        <pc:picChg chg="add mod">
          <ac:chgData name="Ahmad Shaikh" userId="350add3f-3878-44aa-89e3-9546f6eb23d1" providerId="ADAL" clId="{B6686B9C-25D7-47A6-B52A-08C6461949EE}" dt="2022-12-31T02:09:24.248" v="3624" actId="1076"/>
          <ac:picMkLst>
            <pc:docMk/>
            <pc:sldMk cId="1674117648" sldId="291"/>
            <ac:picMk id="13" creationId="{203CB5F3-6F44-4A65-AE36-1A13A60FC933}"/>
          </ac:picMkLst>
        </pc:picChg>
        <pc:picChg chg="add mod">
          <ac:chgData name="Ahmad Shaikh" userId="350add3f-3878-44aa-89e3-9546f6eb23d1" providerId="ADAL" clId="{B6686B9C-25D7-47A6-B52A-08C6461949EE}" dt="2022-12-31T02:09:21.743" v="3623" actId="1076"/>
          <ac:picMkLst>
            <pc:docMk/>
            <pc:sldMk cId="1674117648" sldId="291"/>
            <ac:picMk id="14" creationId="{0AA2D224-4463-F10E-4A1A-42158E304F43}"/>
          </ac:picMkLst>
        </pc:picChg>
      </pc:sldChg>
      <pc:sldChg chg="addSp delSp modSp new mod modAnim">
        <pc:chgData name="Ahmad Shaikh" userId="350add3f-3878-44aa-89e3-9546f6eb23d1" providerId="ADAL" clId="{B6686B9C-25D7-47A6-B52A-08C6461949EE}" dt="2022-12-31T02:18:14.234" v="3982"/>
        <pc:sldMkLst>
          <pc:docMk/>
          <pc:sldMk cId="2231680949" sldId="292"/>
        </pc:sldMkLst>
        <pc:spChg chg="del">
          <ac:chgData name="Ahmad Shaikh" userId="350add3f-3878-44aa-89e3-9546f6eb23d1" providerId="ADAL" clId="{B6686B9C-25D7-47A6-B52A-08C6461949EE}" dt="2022-12-31T01:24:54.966" v="3528" actId="478"/>
          <ac:spMkLst>
            <pc:docMk/>
            <pc:sldMk cId="2231680949" sldId="292"/>
            <ac:spMk id="3" creationId="{1E63C104-5FD4-219F-DA7A-E2A43795F9CA}"/>
          </ac:spMkLst>
        </pc:spChg>
        <pc:spChg chg="add mod">
          <ac:chgData name="Ahmad Shaikh" userId="350add3f-3878-44aa-89e3-9546f6eb23d1" providerId="ADAL" clId="{B6686B9C-25D7-47A6-B52A-08C6461949EE}" dt="2022-12-31T01:14:33.414" v="3341" actId="1076"/>
          <ac:spMkLst>
            <pc:docMk/>
            <pc:sldMk cId="2231680949" sldId="292"/>
            <ac:spMk id="7" creationId="{7D1C182C-C5CA-CFF3-B620-EE9797B7F191}"/>
          </ac:spMkLst>
        </pc:spChg>
        <pc:spChg chg="add mod">
          <ac:chgData name="Ahmad Shaikh" userId="350add3f-3878-44aa-89e3-9546f6eb23d1" providerId="ADAL" clId="{B6686B9C-25D7-47A6-B52A-08C6461949EE}" dt="2022-12-31T01:14:38.623" v="3343" actId="1076"/>
          <ac:spMkLst>
            <pc:docMk/>
            <pc:sldMk cId="2231680949" sldId="292"/>
            <ac:spMk id="8" creationId="{58AFF54F-8031-A473-4ACC-E3104275668E}"/>
          </ac:spMkLst>
        </pc:spChg>
        <pc:spChg chg="add mod">
          <ac:chgData name="Ahmad Shaikh" userId="350add3f-3878-44aa-89e3-9546f6eb23d1" providerId="ADAL" clId="{B6686B9C-25D7-47A6-B52A-08C6461949EE}" dt="2022-12-31T01:21:41.831" v="3397" actId="1076"/>
          <ac:spMkLst>
            <pc:docMk/>
            <pc:sldMk cId="2231680949" sldId="292"/>
            <ac:spMk id="25" creationId="{3C346001-45BE-7E58-7B1C-833A461D8BD9}"/>
          </ac:spMkLst>
        </pc:spChg>
        <pc:spChg chg="add mod">
          <ac:chgData name="Ahmad Shaikh" userId="350add3f-3878-44aa-89e3-9546f6eb23d1" providerId="ADAL" clId="{B6686B9C-25D7-47A6-B52A-08C6461949EE}" dt="2022-12-31T01:21:51.401" v="3399" actId="1076"/>
          <ac:spMkLst>
            <pc:docMk/>
            <pc:sldMk cId="2231680949" sldId="292"/>
            <ac:spMk id="26" creationId="{4241FC60-A239-B8B6-D654-A6AD037919A9}"/>
          </ac:spMkLst>
        </pc:spChg>
        <pc:spChg chg="add mod">
          <ac:chgData name="Ahmad Shaikh" userId="350add3f-3878-44aa-89e3-9546f6eb23d1" providerId="ADAL" clId="{B6686B9C-25D7-47A6-B52A-08C6461949EE}" dt="2022-12-31T02:18:12.214" v="3981" actId="1076"/>
          <ac:spMkLst>
            <pc:docMk/>
            <pc:sldMk cId="2231680949" sldId="292"/>
            <ac:spMk id="27" creationId="{43EF2C43-B9C6-5FC2-019D-0B78DCCDD65C}"/>
          </ac:spMkLst>
        </pc:spChg>
        <pc:spChg chg="add mod">
          <ac:chgData name="Ahmad Shaikh" userId="350add3f-3878-44aa-89e3-9546f6eb23d1" providerId="ADAL" clId="{B6686B9C-25D7-47A6-B52A-08C6461949EE}" dt="2022-12-31T01:23:06.855" v="3445" actId="1076"/>
          <ac:spMkLst>
            <pc:docMk/>
            <pc:sldMk cId="2231680949" sldId="292"/>
            <ac:spMk id="28" creationId="{9596F844-4B1B-299B-6EFD-9D94731EF428}"/>
          </ac:spMkLst>
        </pc:spChg>
        <pc:spChg chg="add mod">
          <ac:chgData name="Ahmad Shaikh" userId="350add3f-3878-44aa-89e3-9546f6eb23d1" providerId="ADAL" clId="{B6686B9C-25D7-47A6-B52A-08C6461949EE}" dt="2022-12-31T01:23:11.025" v="3447" actId="1076"/>
          <ac:spMkLst>
            <pc:docMk/>
            <pc:sldMk cId="2231680949" sldId="292"/>
            <ac:spMk id="29" creationId="{D8F84AAB-1BA3-7500-48BD-EE4263885EFC}"/>
          </ac:spMkLst>
        </pc:spChg>
        <pc:spChg chg="add mod">
          <ac:chgData name="Ahmad Shaikh" userId="350add3f-3878-44aa-89e3-9546f6eb23d1" providerId="ADAL" clId="{B6686B9C-25D7-47A6-B52A-08C6461949EE}" dt="2022-12-31T01:23:42.053" v="3527" actId="20577"/>
          <ac:spMkLst>
            <pc:docMk/>
            <pc:sldMk cId="2231680949" sldId="292"/>
            <ac:spMk id="30" creationId="{360D35F6-FF43-E86A-2845-31A70B2CD46A}"/>
          </ac:spMkLst>
        </pc:spChg>
        <pc:spChg chg="add mod">
          <ac:chgData name="Ahmad Shaikh" userId="350add3f-3878-44aa-89e3-9546f6eb23d1" providerId="ADAL" clId="{B6686B9C-25D7-47A6-B52A-08C6461949EE}" dt="2022-12-31T01:25:37.211" v="3584" actId="1076"/>
          <ac:spMkLst>
            <pc:docMk/>
            <pc:sldMk cId="2231680949" sldId="292"/>
            <ac:spMk id="33" creationId="{7501D1B7-950E-6FA3-EB89-888061154D23}"/>
          </ac:spMkLst>
        </pc:spChg>
        <pc:picChg chg="add mod">
          <ac:chgData name="Ahmad Shaikh" userId="350add3f-3878-44aa-89e3-9546f6eb23d1" providerId="ADAL" clId="{B6686B9C-25D7-47A6-B52A-08C6461949EE}" dt="2022-12-31T01:14:32.027" v="3340" actId="1076"/>
          <ac:picMkLst>
            <pc:docMk/>
            <pc:sldMk cId="2231680949" sldId="292"/>
            <ac:picMk id="5" creationId="{6DC5EC17-F6C3-4335-C529-05921663B1AA}"/>
          </ac:picMkLst>
        </pc:picChg>
        <pc:picChg chg="add mod">
          <ac:chgData name="Ahmad Shaikh" userId="350add3f-3878-44aa-89e3-9546f6eb23d1" providerId="ADAL" clId="{B6686B9C-25D7-47A6-B52A-08C6461949EE}" dt="2022-12-31T01:14:29.918" v="3339" actId="1076"/>
          <ac:picMkLst>
            <pc:docMk/>
            <pc:sldMk cId="2231680949" sldId="292"/>
            <ac:picMk id="6" creationId="{BF4D376F-6E0F-78EB-AD93-214BA13805C0}"/>
          </ac:picMkLst>
        </pc:picChg>
        <pc:picChg chg="add mod">
          <ac:chgData name="Ahmad Shaikh" userId="350add3f-3878-44aa-89e3-9546f6eb23d1" providerId="ADAL" clId="{B6686B9C-25D7-47A6-B52A-08C6461949EE}" dt="2022-12-31T02:18:00.436" v="3977" actId="1076"/>
          <ac:picMkLst>
            <pc:docMk/>
            <pc:sldMk cId="2231680949" sldId="292"/>
            <ac:picMk id="10" creationId="{56524959-B8A2-3B49-1E4A-C96E19081DF0}"/>
          </ac:picMkLst>
        </pc:picChg>
        <pc:picChg chg="add mod">
          <ac:chgData name="Ahmad Shaikh" userId="350add3f-3878-44aa-89e3-9546f6eb23d1" providerId="ADAL" clId="{B6686B9C-25D7-47A6-B52A-08C6461949EE}" dt="2022-12-31T01:21:06.845" v="3389" actId="1076"/>
          <ac:picMkLst>
            <pc:docMk/>
            <pc:sldMk cId="2231680949" sldId="292"/>
            <ac:picMk id="12" creationId="{35D0404F-5C19-F623-0736-942109D842A7}"/>
          </ac:picMkLst>
        </pc:picChg>
        <pc:picChg chg="add mod">
          <ac:chgData name="Ahmad Shaikh" userId="350add3f-3878-44aa-89e3-9546f6eb23d1" providerId="ADAL" clId="{B6686B9C-25D7-47A6-B52A-08C6461949EE}" dt="2022-12-31T01:21:23.997" v="3392" actId="1076"/>
          <ac:picMkLst>
            <pc:docMk/>
            <pc:sldMk cId="2231680949" sldId="292"/>
            <ac:picMk id="14" creationId="{72C6B3D9-3D42-1904-8D44-A01556C77A76}"/>
          </ac:picMkLst>
        </pc:picChg>
        <pc:picChg chg="add mod">
          <ac:chgData name="Ahmad Shaikh" userId="350add3f-3878-44aa-89e3-9546f6eb23d1" providerId="ADAL" clId="{B6686B9C-25D7-47A6-B52A-08C6461949EE}" dt="2022-12-31T01:21:02.516" v="3388" actId="1076"/>
          <ac:picMkLst>
            <pc:docMk/>
            <pc:sldMk cId="2231680949" sldId="292"/>
            <ac:picMk id="16" creationId="{0DECDC2F-3D05-E132-237A-6B968FAFE394}"/>
          </ac:picMkLst>
        </pc:picChg>
        <pc:picChg chg="add mod">
          <ac:chgData name="Ahmad Shaikh" userId="350add3f-3878-44aa-89e3-9546f6eb23d1" providerId="ADAL" clId="{B6686B9C-25D7-47A6-B52A-08C6461949EE}" dt="2022-12-31T01:22:41.153" v="3436" actId="1076"/>
          <ac:picMkLst>
            <pc:docMk/>
            <pc:sldMk cId="2231680949" sldId="292"/>
            <ac:picMk id="18" creationId="{25EA5931-8AB4-096E-5B3F-62AC90B2FECD}"/>
          </ac:picMkLst>
        </pc:picChg>
        <pc:picChg chg="add mod">
          <ac:chgData name="Ahmad Shaikh" userId="350add3f-3878-44aa-89e3-9546f6eb23d1" providerId="ADAL" clId="{B6686B9C-25D7-47A6-B52A-08C6461949EE}" dt="2022-12-31T01:22:43.403" v="3437" actId="1076"/>
          <ac:picMkLst>
            <pc:docMk/>
            <pc:sldMk cId="2231680949" sldId="292"/>
            <ac:picMk id="20" creationId="{ABCB7A4E-DDD1-9896-8033-A259ABBE4E21}"/>
          </ac:picMkLst>
        </pc:picChg>
        <pc:picChg chg="add mod">
          <ac:chgData name="Ahmad Shaikh" userId="350add3f-3878-44aa-89e3-9546f6eb23d1" providerId="ADAL" clId="{B6686B9C-25D7-47A6-B52A-08C6461949EE}" dt="2022-12-31T01:22:45.323" v="3438" actId="1076"/>
          <ac:picMkLst>
            <pc:docMk/>
            <pc:sldMk cId="2231680949" sldId="292"/>
            <ac:picMk id="22" creationId="{820C2152-F956-6DBE-7C50-57A78A42F3FD}"/>
          </ac:picMkLst>
        </pc:picChg>
        <pc:picChg chg="add mod">
          <ac:chgData name="Ahmad Shaikh" userId="350add3f-3878-44aa-89e3-9546f6eb23d1" providerId="ADAL" clId="{B6686B9C-25D7-47A6-B52A-08C6461949EE}" dt="2022-12-31T01:23:01.351" v="3443" actId="1076"/>
          <ac:picMkLst>
            <pc:docMk/>
            <pc:sldMk cId="2231680949" sldId="292"/>
            <ac:picMk id="24" creationId="{2AC96C3A-E537-214A-0CE3-B416D7EA441F}"/>
          </ac:picMkLst>
        </pc:picChg>
        <pc:picChg chg="add mod">
          <ac:chgData name="Ahmad Shaikh" userId="350add3f-3878-44aa-89e3-9546f6eb23d1" providerId="ADAL" clId="{B6686B9C-25D7-47A6-B52A-08C6461949EE}" dt="2022-12-31T01:25:37.211" v="3584" actId="1076"/>
          <ac:picMkLst>
            <pc:docMk/>
            <pc:sldMk cId="2231680949" sldId="292"/>
            <ac:picMk id="32" creationId="{7854FCBF-CCB5-1D31-20E8-518814BFF652}"/>
          </ac:picMkLst>
        </pc:picChg>
      </pc:sldChg>
      <pc:sldChg chg="addSp modSp new mod modAnim">
        <pc:chgData name="Ahmad Shaikh" userId="350add3f-3878-44aa-89e3-9546f6eb23d1" providerId="ADAL" clId="{B6686B9C-25D7-47A6-B52A-08C6461949EE}" dt="2022-12-31T07:18:34.609" v="4874" actId="14100"/>
        <pc:sldMkLst>
          <pc:docMk/>
          <pc:sldMk cId="2927785935" sldId="293"/>
        </pc:sldMkLst>
        <pc:picChg chg="add mod">
          <ac:chgData name="Ahmad Shaikh" userId="350add3f-3878-44aa-89e3-9546f6eb23d1" providerId="ADAL" clId="{B6686B9C-25D7-47A6-B52A-08C6461949EE}" dt="2022-12-31T07:18:34.609" v="4874" actId="14100"/>
          <ac:picMkLst>
            <pc:docMk/>
            <pc:sldMk cId="2927785935" sldId="293"/>
            <ac:picMk id="5" creationId="{57D6B4F4-6D56-A002-4F98-743162778297}"/>
          </ac:picMkLst>
        </pc:picChg>
        <pc:picChg chg="add mod">
          <ac:chgData name="Ahmad Shaikh" userId="350add3f-3878-44aa-89e3-9546f6eb23d1" providerId="ADAL" clId="{B6686B9C-25D7-47A6-B52A-08C6461949EE}" dt="2022-12-31T07:18:27.702" v="4873" actId="14100"/>
          <ac:picMkLst>
            <pc:docMk/>
            <pc:sldMk cId="2927785935" sldId="293"/>
            <ac:picMk id="6" creationId="{E41FFF21-DEA1-7450-1877-2AECCE3F38BC}"/>
          </ac:picMkLst>
        </pc:picChg>
      </pc:sldChg>
      <pc:sldChg chg="delSp modSp new mod">
        <pc:chgData name="Ahmad Shaikh" userId="350add3f-3878-44aa-89e3-9546f6eb23d1" providerId="ADAL" clId="{B6686B9C-25D7-47A6-B52A-08C6461949EE}" dt="2022-12-31T02:10:42.925" v="3757" actId="20577"/>
        <pc:sldMkLst>
          <pc:docMk/>
          <pc:sldMk cId="2950992949" sldId="294"/>
        </pc:sldMkLst>
        <pc:spChg chg="del">
          <ac:chgData name="Ahmad Shaikh" userId="350add3f-3878-44aa-89e3-9546f6eb23d1" providerId="ADAL" clId="{B6686B9C-25D7-47A6-B52A-08C6461949EE}" dt="2022-12-31T02:10:19.983" v="3716" actId="478"/>
          <ac:spMkLst>
            <pc:docMk/>
            <pc:sldMk cId="2950992949" sldId="294"/>
            <ac:spMk id="2" creationId="{2FAD315E-A236-6246-9BBC-AD7DFB5244D9}"/>
          </ac:spMkLst>
        </pc:spChg>
        <pc:spChg chg="mod">
          <ac:chgData name="Ahmad Shaikh" userId="350add3f-3878-44aa-89e3-9546f6eb23d1" providerId="ADAL" clId="{B6686B9C-25D7-47A6-B52A-08C6461949EE}" dt="2022-12-31T02:10:42.925" v="3757" actId="20577"/>
          <ac:spMkLst>
            <pc:docMk/>
            <pc:sldMk cId="2950992949" sldId="294"/>
            <ac:spMk id="3" creationId="{BA955FED-6907-2A00-D16C-D5284FC25727}"/>
          </ac:spMkLst>
        </pc:spChg>
      </pc:sldChg>
      <pc:sldChg chg="modSp new mod">
        <pc:chgData name="Ahmad Shaikh" userId="350add3f-3878-44aa-89e3-9546f6eb23d1" providerId="ADAL" clId="{B6686B9C-25D7-47A6-B52A-08C6461949EE}" dt="2022-12-31T02:11:51.757" v="3902" actId="20577"/>
        <pc:sldMkLst>
          <pc:docMk/>
          <pc:sldMk cId="143463960" sldId="295"/>
        </pc:sldMkLst>
        <pc:spChg chg="mod">
          <ac:chgData name="Ahmad Shaikh" userId="350add3f-3878-44aa-89e3-9546f6eb23d1" providerId="ADAL" clId="{B6686B9C-25D7-47A6-B52A-08C6461949EE}" dt="2022-12-31T02:11:37.554" v="3851" actId="20577"/>
          <ac:spMkLst>
            <pc:docMk/>
            <pc:sldMk cId="143463960" sldId="295"/>
            <ac:spMk id="2" creationId="{E5F9506B-5EB7-07CE-1BE9-2207125A0A33}"/>
          </ac:spMkLst>
        </pc:spChg>
        <pc:spChg chg="mod">
          <ac:chgData name="Ahmad Shaikh" userId="350add3f-3878-44aa-89e3-9546f6eb23d1" providerId="ADAL" clId="{B6686B9C-25D7-47A6-B52A-08C6461949EE}" dt="2022-12-31T02:11:51.757" v="3902" actId="20577"/>
          <ac:spMkLst>
            <pc:docMk/>
            <pc:sldMk cId="143463960" sldId="295"/>
            <ac:spMk id="3" creationId="{CC25B05B-07A3-6E6B-928E-E5F2B509A976}"/>
          </ac:spMkLst>
        </pc:spChg>
      </pc:sldChg>
      <pc:sldChg chg="addSp delSp modSp new del mod">
        <pc:chgData name="Ahmad Shaikh" userId="350add3f-3878-44aa-89e3-9546f6eb23d1" providerId="ADAL" clId="{B6686B9C-25D7-47A6-B52A-08C6461949EE}" dt="2022-12-31T07:49:20.772" v="5227" actId="47"/>
        <pc:sldMkLst>
          <pc:docMk/>
          <pc:sldMk cId="1134790809" sldId="296"/>
        </pc:sldMkLst>
        <pc:spChg chg="add del mod">
          <ac:chgData name="Ahmad Shaikh" userId="350add3f-3878-44aa-89e3-9546f6eb23d1" providerId="ADAL" clId="{B6686B9C-25D7-47A6-B52A-08C6461949EE}" dt="2022-12-31T07:47:31.512" v="5075" actId="478"/>
          <ac:spMkLst>
            <pc:docMk/>
            <pc:sldMk cId="1134790809" sldId="296"/>
            <ac:spMk id="5" creationId="{3EDEA97B-B38D-FCDD-C11C-4182BDA39F8C}"/>
          </ac:spMkLst>
        </pc:spChg>
        <pc:spChg chg="add mod">
          <ac:chgData name="Ahmad Shaikh" userId="350add3f-3878-44aa-89e3-9546f6eb23d1" providerId="ADAL" clId="{B6686B9C-25D7-47A6-B52A-08C6461949EE}" dt="2022-12-31T07:49:03.250" v="5222" actId="1076"/>
          <ac:spMkLst>
            <pc:docMk/>
            <pc:sldMk cId="1134790809" sldId="296"/>
            <ac:spMk id="8" creationId="{7D3CFB04-3F2E-A673-5508-01DE25E3A2AE}"/>
          </ac:spMkLst>
        </pc:spChg>
        <pc:picChg chg="add mod">
          <ac:chgData name="Ahmad Shaikh" userId="350add3f-3878-44aa-89e3-9546f6eb23d1" providerId="ADAL" clId="{B6686B9C-25D7-47A6-B52A-08C6461949EE}" dt="2022-12-31T07:47:59.435" v="5078" actId="14100"/>
          <ac:picMkLst>
            <pc:docMk/>
            <pc:sldMk cId="1134790809" sldId="296"/>
            <ac:picMk id="7" creationId="{4589ED68-995A-9013-5233-D2016B79C9AE}"/>
          </ac:picMkLst>
        </pc:picChg>
      </pc:sldChg>
      <pc:sldChg chg="addSp modSp new mod">
        <pc:chgData name="Ahmad Shaikh" userId="350add3f-3878-44aa-89e3-9546f6eb23d1" providerId="ADAL" clId="{B6686B9C-25D7-47A6-B52A-08C6461949EE}" dt="2022-12-31T03:14:09.073" v="4787" actId="122"/>
        <pc:sldMkLst>
          <pc:docMk/>
          <pc:sldMk cId="1785961421" sldId="297"/>
        </pc:sldMkLst>
        <pc:spChg chg="add mod">
          <ac:chgData name="Ahmad Shaikh" userId="350add3f-3878-44aa-89e3-9546f6eb23d1" providerId="ADAL" clId="{B6686B9C-25D7-47A6-B52A-08C6461949EE}" dt="2022-12-31T03:14:09.073" v="4787" actId="122"/>
          <ac:spMkLst>
            <pc:docMk/>
            <pc:sldMk cId="1785961421" sldId="297"/>
            <ac:spMk id="13" creationId="{854579F1-7F50-18A2-6E4C-216F481E4153}"/>
          </ac:spMkLst>
        </pc:spChg>
        <pc:spChg chg="add mod">
          <ac:chgData name="Ahmad Shaikh" userId="350add3f-3878-44aa-89e3-9546f6eb23d1" providerId="ADAL" clId="{B6686B9C-25D7-47A6-B52A-08C6461949EE}" dt="2022-12-31T03:14:07.116" v="4786" actId="122"/>
          <ac:spMkLst>
            <pc:docMk/>
            <pc:sldMk cId="1785961421" sldId="297"/>
            <ac:spMk id="14" creationId="{C973FBD5-4D4B-1A65-CCD7-DB57A299289F}"/>
          </ac:spMkLst>
        </pc:spChg>
        <pc:picChg chg="add mod">
          <ac:chgData name="Ahmad Shaikh" userId="350add3f-3878-44aa-89e3-9546f6eb23d1" providerId="ADAL" clId="{B6686B9C-25D7-47A6-B52A-08C6461949EE}" dt="2022-12-31T03:13:34.048" v="4748" actId="1076"/>
          <ac:picMkLst>
            <pc:docMk/>
            <pc:sldMk cId="1785961421" sldId="297"/>
            <ac:picMk id="6" creationId="{4517B94C-48BF-859B-80E6-8D225273CC6F}"/>
          </ac:picMkLst>
        </pc:picChg>
        <pc:picChg chg="add mod">
          <ac:chgData name="Ahmad Shaikh" userId="350add3f-3878-44aa-89e3-9546f6eb23d1" providerId="ADAL" clId="{B6686B9C-25D7-47A6-B52A-08C6461949EE}" dt="2022-12-31T03:13:36.433" v="4749" actId="1076"/>
          <ac:picMkLst>
            <pc:docMk/>
            <pc:sldMk cId="1785961421" sldId="297"/>
            <ac:picMk id="8" creationId="{C39E83E3-A209-98DB-26EC-7048DD01BB87}"/>
          </ac:picMkLst>
        </pc:picChg>
        <pc:picChg chg="add mod">
          <ac:chgData name="Ahmad Shaikh" userId="350add3f-3878-44aa-89e3-9546f6eb23d1" providerId="ADAL" clId="{B6686B9C-25D7-47A6-B52A-08C6461949EE}" dt="2022-12-31T03:13:41.405" v="4752" actId="1076"/>
          <ac:picMkLst>
            <pc:docMk/>
            <pc:sldMk cId="1785961421" sldId="297"/>
            <ac:picMk id="10" creationId="{B1BFEFD6-16BE-F685-63B8-C6C38E632EF4}"/>
          </ac:picMkLst>
        </pc:picChg>
        <pc:picChg chg="add mod">
          <ac:chgData name="Ahmad Shaikh" userId="350add3f-3878-44aa-89e3-9546f6eb23d1" providerId="ADAL" clId="{B6686B9C-25D7-47A6-B52A-08C6461949EE}" dt="2022-12-31T03:13:40.017" v="4751" actId="1076"/>
          <ac:picMkLst>
            <pc:docMk/>
            <pc:sldMk cId="1785961421" sldId="297"/>
            <ac:picMk id="12" creationId="{ABAC094F-98AF-65E5-C45E-51C7CBF2EAA2}"/>
          </ac:picMkLst>
        </pc:picChg>
      </pc:sldChg>
      <pc:sldChg chg="addSp modSp new mod">
        <pc:chgData name="Ahmad Shaikh" userId="350add3f-3878-44aa-89e3-9546f6eb23d1" providerId="ADAL" clId="{B6686B9C-25D7-47A6-B52A-08C6461949EE}" dt="2022-12-31T03:16:29.738" v="4867" actId="1076"/>
        <pc:sldMkLst>
          <pc:docMk/>
          <pc:sldMk cId="938833463" sldId="298"/>
        </pc:sldMkLst>
        <pc:spChg chg="add mod">
          <ac:chgData name="Ahmad Shaikh" userId="350add3f-3878-44aa-89e3-9546f6eb23d1" providerId="ADAL" clId="{B6686B9C-25D7-47A6-B52A-08C6461949EE}" dt="2022-12-31T03:15:29.912" v="4860" actId="1076"/>
          <ac:spMkLst>
            <pc:docMk/>
            <pc:sldMk cId="938833463" sldId="298"/>
            <ac:spMk id="9" creationId="{078209A5-83D2-AEE4-6441-EDBD156B6C3D}"/>
          </ac:spMkLst>
        </pc:spChg>
        <pc:picChg chg="add mod">
          <ac:chgData name="Ahmad Shaikh" userId="350add3f-3878-44aa-89e3-9546f6eb23d1" providerId="ADAL" clId="{B6686B9C-25D7-47A6-B52A-08C6461949EE}" dt="2022-12-31T03:15:19.262" v="4854" actId="14100"/>
          <ac:picMkLst>
            <pc:docMk/>
            <pc:sldMk cId="938833463" sldId="298"/>
            <ac:picMk id="6" creationId="{27219F50-BC5B-924C-E868-C934ACCFA3F9}"/>
          </ac:picMkLst>
        </pc:picChg>
        <pc:picChg chg="add mod">
          <ac:chgData name="Ahmad Shaikh" userId="350add3f-3878-44aa-89e3-9546f6eb23d1" providerId="ADAL" clId="{B6686B9C-25D7-47A6-B52A-08C6461949EE}" dt="2022-12-31T03:15:25.592" v="4857" actId="1076"/>
          <ac:picMkLst>
            <pc:docMk/>
            <pc:sldMk cId="938833463" sldId="298"/>
            <ac:picMk id="8" creationId="{DA8F9D5E-FD5D-D04E-92F0-C755878003C5}"/>
          </ac:picMkLst>
        </pc:picChg>
        <pc:picChg chg="add mod">
          <ac:chgData name="Ahmad Shaikh" userId="350add3f-3878-44aa-89e3-9546f6eb23d1" providerId="ADAL" clId="{B6686B9C-25D7-47A6-B52A-08C6461949EE}" dt="2022-12-31T03:16:04.860" v="4863" actId="1076"/>
          <ac:picMkLst>
            <pc:docMk/>
            <pc:sldMk cId="938833463" sldId="298"/>
            <ac:picMk id="11" creationId="{50A951F4-EE1F-FE8D-3339-89C5F74C2D71}"/>
          </ac:picMkLst>
        </pc:picChg>
        <pc:picChg chg="add mod">
          <ac:chgData name="Ahmad Shaikh" userId="350add3f-3878-44aa-89e3-9546f6eb23d1" providerId="ADAL" clId="{B6686B9C-25D7-47A6-B52A-08C6461949EE}" dt="2022-12-31T03:16:29.738" v="4867" actId="1076"/>
          <ac:picMkLst>
            <pc:docMk/>
            <pc:sldMk cId="938833463" sldId="298"/>
            <ac:picMk id="13" creationId="{A7A373F6-3E1E-8741-DB84-BC09BACF7046}"/>
          </ac:picMkLst>
        </pc:picChg>
      </pc:sldChg>
      <pc:sldChg chg="addSp modSp new mod modAnim">
        <pc:chgData name="Ahmad Shaikh" userId="350add3f-3878-44aa-89e3-9546f6eb23d1" providerId="ADAL" clId="{B6686B9C-25D7-47A6-B52A-08C6461949EE}" dt="2022-12-31T09:16:52.451" v="5706" actId="14100"/>
        <pc:sldMkLst>
          <pc:docMk/>
          <pc:sldMk cId="2874027040" sldId="299"/>
        </pc:sldMkLst>
        <pc:spChg chg="add mod">
          <ac:chgData name="Ahmad Shaikh" userId="350add3f-3878-44aa-89e3-9546f6eb23d1" providerId="ADAL" clId="{B6686B9C-25D7-47A6-B52A-08C6461949EE}" dt="2022-12-31T07:36:08.087" v="4917" actId="1076"/>
          <ac:spMkLst>
            <pc:docMk/>
            <pc:sldMk cId="2874027040" sldId="299"/>
            <ac:spMk id="29" creationId="{AB84A119-EA10-A3E2-2148-0EC245F1C266}"/>
          </ac:spMkLst>
        </pc:spChg>
        <pc:spChg chg="add mod">
          <ac:chgData name="Ahmad Shaikh" userId="350add3f-3878-44aa-89e3-9546f6eb23d1" providerId="ADAL" clId="{B6686B9C-25D7-47A6-B52A-08C6461949EE}" dt="2022-12-31T07:37:08.640" v="4949" actId="207"/>
          <ac:spMkLst>
            <pc:docMk/>
            <pc:sldMk cId="2874027040" sldId="299"/>
            <ac:spMk id="30" creationId="{66264858-8304-BFE0-344F-695093B26068}"/>
          </ac:spMkLst>
        </pc:spChg>
        <pc:spChg chg="add mod">
          <ac:chgData name="Ahmad Shaikh" userId="350add3f-3878-44aa-89e3-9546f6eb23d1" providerId="ADAL" clId="{B6686B9C-25D7-47A6-B52A-08C6461949EE}" dt="2022-12-31T07:37:20.140" v="4960" actId="20577"/>
          <ac:spMkLst>
            <pc:docMk/>
            <pc:sldMk cId="2874027040" sldId="299"/>
            <ac:spMk id="31" creationId="{F7FFC840-79E4-6434-97F5-D260650ABFC7}"/>
          </ac:spMkLst>
        </pc:spChg>
        <pc:picChg chg="add mod">
          <ac:chgData name="Ahmad Shaikh" userId="350add3f-3878-44aa-89e3-9546f6eb23d1" providerId="ADAL" clId="{B6686B9C-25D7-47A6-B52A-08C6461949EE}" dt="2022-12-31T07:34:50.351" v="4886" actId="14100"/>
          <ac:picMkLst>
            <pc:docMk/>
            <pc:sldMk cId="2874027040" sldId="299"/>
            <ac:picMk id="5" creationId="{7B862A1E-2A8A-E29A-11AF-1CAF79B2BF99}"/>
          </ac:picMkLst>
        </pc:picChg>
        <pc:picChg chg="add mod">
          <ac:chgData name="Ahmad Shaikh" userId="350add3f-3878-44aa-89e3-9546f6eb23d1" providerId="ADAL" clId="{B6686B9C-25D7-47A6-B52A-08C6461949EE}" dt="2022-12-31T07:34:53.637" v="4887" actId="1076"/>
          <ac:picMkLst>
            <pc:docMk/>
            <pc:sldMk cId="2874027040" sldId="299"/>
            <ac:picMk id="6" creationId="{BC544FE4-DD3A-9037-C21C-5C1075291706}"/>
          </ac:picMkLst>
        </pc:picChg>
        <pc:picChg chg="add mod">
          <ac:chgData name="Ahmad Shaikh" userId="350add3f-3878-44aa-89e3-9546f6eb23d1" providerId="ADAL" clId="{B6686B9C-25D7-47A6-B52A-08C6461949EE}" dt="2022-12-31T09:16:52.451" v="5706" actId="14100"/>
          <ac:picMkLst>
            <pc:docMk/>
            <pc:sldMk cId="2874027040" sldId="299"/>
            <ac:picMk id="7" creationId="{ED3316C0-FC5C-1572-5223-BAF507CF936A}"/>
          </ac:picMkLst>
        </pc:picChg>
        <pc:cxnChg chg="add mod">
          <ac:chgData name="Ahmad Shaikh" userId="350add3f-3878-44aa-89e3-9546f6eb23d1" providerId="ADAL" clId="{B6686B9C-25D7-47A6-B52A-08C6461949EE}" dt="2022-12-31T07:35:10.224" v="4891" actId="1076"/>
          <ac:cxnSpMkLst>
            <pc:docMk/>
            <pc:sldMk cId="2874027040" sldId="299"/>
            <ac:cxnSpMk id="9" creationId="{33D76403-19C0-A512-D669-5F8383B91DB0}"/>
          </ac:cxnSpMkLst>
        </pc:cxnChg>
        <pc:cxnChg chg="add mod">
          <ac:chgData name="Ahmad Shaikh" userId="350add3f-3878-44aa-89e3-9546f6eb23d1" providerId="ADAL" clId="{B6686B9C-25D7-47A6-B52A-08C6461949EE}" dt="2022-12-31T07:35:13.153" v="4893" actId="1076"/>
          <ac:cxnSpMkLst>
            <pc:docMk/>
            <pc:sldMk cId="2874027040" sldId="299"/>
            <ac:cxnSpMk id="10" creationId="{75DA6BA0-4D1D-51E3-954F-920241062349}"/>
          </ac:cxnSpMkLst>
        </pc:cxnChg>
        <pc:cxnChg chg="add mod">
          <ac:chgData name="Ahmad Shaikh" userId="350add3f-3878-44aa-89e3-9546f6eb23d1" providerId="ADAL" clId="{B6686B9C-25D7-47A6-B52A-08C6461949EE}" dt="2022-12-31T07:35:15.455" v="4895" actId="1076"/>
          <ac:cxnSpMkLst>
            <pc:docMk/>
            <pc:sldMk cId="2874027040" sldId="299"/>
            <ac:cxnSpMk id="11" creationId="{08E4D762-9D13-9855-B6D1-A3D6DC5001E8}"/>
          </ac:cxnSpMkLst>
        </pc:cxnChg>
        <pc:cxnChg chg="add mod">
          <ac:chgData name="Ahmad Shaikh" userId="350add3f-3878-44aa-89e3-9546f6eb23d1" providerId="ADAL" clId="{B6686B9C-25D7-47A6-B52A-08C6461949EE}" dt="2022-12-31T07:35:18.165" v="4897" actId="1076"/>
          <ac:cxnSpMkLst>
            <pc:docMk/>
            <pc:sldMk cId="2874027040" sldId="299"/>
            <ac:cxnSpMk id="12" creationId="{38DA3779-9902-181E-6A11-C2856E522B2C}"/>
          </ac:cxnSpMkLst>
        </pc:cxnChg>
        <pc:cxnChg chg="add mod">
          <ac:chgData name="Ahmad Shaikh" userId="350add3f-3878-44aa-89e3-9546f6eb23d1" providerId="ADAL" clId="{B6686B9C-25D7-47A6-B52A-08C6461949EE}" dt="2022-12-31T07:35:24.037" v="4899" actId="1076"/>
          <ac:cxnSpMkLst>
            <pc:docMk/>
            <pc:sldMk cId="2874027040" sldId="299"/>
            <ac:cxnSpMk id="13" creationId="{89D22D57-7CC9-75E8-974E-B35C32516CB3}"/>
          </ac:cxnSpMkLst>
        </pc:cxnChg>
        <pc:cxnChg chg="add mod">
          <ac:chgData name="Ahmad Shaikh" userId="350add3f-3878-44aa-89e3-9546f6eb23d1" providerId="ADAL" clId="{B6686B9C-25D7-47A6-B52A-08C6461949EE}" dt="2022-12-31T07:35:30.319" v="4902" actId="1076"/>
          <ac:cxnSpMkLst>
            <pc:docMk/>
            <pc:sldMk cId="2874027040" sldId="299"/>
            <ac:cxnSpMk id="14" creationId="{5D73114B-6ACD-B797-0748-F966F26DE3D1}"/>
          </ac:cxnSpMkLst>
        </pc:cxnChg>
        <pc:cxnChg chg="add mod">
          <ac:chgData name="Ahmad Shaikh" userId="350add3f-3878-44aa-89e3-9546f6eb23d1" providerId="ADAL" clId="{B6686B9C-25D7-47A6-B52A-08C6461949EE}" dt="2022-12-31T07:35:28.061" v="4901" actId="1076"/>
          <ac:cxnSpMkLst>
            <pc:docMk/>
            <pc:sldMk cId="2874027040" sldId="299"/>
            <ac:cxnSpMk id="15" creationId="{EA3D0E17-222F-E926-5B1A-02D4C0B71D7E}"/>
          </ac:cxnSpMkLst>
        </pc:cxnChg>
        <pc:cxnChg chg="add mod">
          <ac:chgData name="Ahmad Shaikh" userId="350add3f-3878-44aa-89e3-9546f6eb23d1" providerId="ADAL" clId="{B6686B9C-25D7-47A6-B52A-08C6461949EE}" dt="2022-12-31T07:35:28.061" v="4901" actId="1076"/>
          <ac:cxnSpMkLst>
            <pc:docMk/>
            <pc:sldMk cId="2874027040" sldId="299"/>
            <ac:cxnSpMk id="16" creationId="{254A32EB-5EBE-9E51-2EE1-20B4CB960D3F}"/>
          </ac:cxnSpMkLst>
        </pc:cxnChg>
        <pc:cxnChg chg="add mod">
          <ac:chgData name="Ahmad Shaikh" userId="350add3f-3878-44aa-89e3-9546f6eb23d1" providerId="ADAL" clId="{B6686B9C-25D7-47A6-B52A-08C6461949EE}" dt="2022-12-31T07:35:32.606" v="4904" actId="1076"/>
          <ac:cxnSpMkLst>
            <pc:docMk/>
            <pc:sldMk cId="2874027040" sldId="299"/>
            <ac:cxnSpMk id="17" creationId="{24C7051D-C871-C436-67A0-8626C699E74C}"/>
          </ac:cxnSpMkLst>
        </pc:cxnChg>
        <pc:cxnChg chg="add mod">
          <ac:chgData name="Ahmad Shaikh" userId="350add3f-3878-44aa-89e3-9546f6eb23d1" providerId="ADAL" clId="{B6686B9C-25D7-47A6-B52A-08C6461949EE}" dt="2022-12-31T07:35:32.606" v="4904" actId="1076"/>
          <ac:cxnSpMkLst>
            <pc:docMk/>
            <pc:sldMk cId="2874027040" sldId="299"/>
            <ac:cxnSpMk id="18" creationId="{AFBB9FC2-77A9-725D-8324-25EF0824F455}"/>
          </ac:cxnSpMkLst>
        </pc:cxnChg>
        <pc:cxnChg chg="add mod">
          <ac:chgData name="Ahmad Shaikh" userId="350add3f-3878-44aa-89e3-9546f6eb23d1" providerId="ADAL" clId="{B6686B9C-25D7-47A6-B52A-08C6461949EE}" dt="2022-12-31T07:35:34.720" v="4906" actId="1076"/>
          <ac:cxnSpMkLst>
            <pc:docMk/>
            <pc:sldMk cId="2874027040" sldId="299"/>
            <ac:cxnSpMk id="19" creationId="{2DF5AFA7-1F58-7922-3F1B-3D53525749FB}"/>
          </ac:cxnSpMkLst>
        </pc:cxnChg>
        <pc:cxnChg chg="add mod">
          <ac:chgData name="Ahmad Shaikh" userId="350add3f-3878-44aa-89e3-9546f6eb23d1" providerId="ADAL" clId="{B6686B9C-25D7-47A6-B52A-08C6461949EE}" dt="2022-12-31T07:35:34.720" v="4906" actId="1076"/>
          <ac:cxnSpMkLst>
            <pc:docMk/>
            <pc:sldMk cId="2874027040" sldId="299"/>
            <ac:cxnSpMk id="20" creationId="{73D21A75-442D-3497-8FB9-CFC90848112A}"/>
          </ac:cxnSpMkLst>
        </pc:cxnChg>
        <pc:cxnChg chg="add mod">
          <ac:chgData name="Ahmad Shaikh" userId="350add3f-3878-44aa-89e3-9546f6eb23d1" providerId="ADAL" clId="{B6686B9C-25D7-47A6-B52A-08C6461949EE}" dt="2022-12-31T07:35:37.678" v="4908" actId="1076"/>
          <ac:cxnSpMkLst>
            <pc:docMk/>
            <pc:sldMk cId="2874027040" sldId="299"/>
            <ac:cxnSpMk id="21" creationId="{617F025F-52C5-3EA1-BA60-EF4BEEE3E3E7}"/>
          </ac:cxnSpMkLst>
        </pc:cxnChg>
        <pc:cxnChg chg="add mod">
          <ac:chgData name="Ahmad Shaikh" userId="350add3f-3878-44aa-89e3-9546f6eb23d1" providerId="ADAL" clId="{B6686B9C-25D7-47A6-B52A-08C6461949EE}" dt="2022-12-31T07:35:37.678" v="4908" actId="1076"/>
          <ac:cxnSpMkLst>
            <pc:docMk/>
            <pc:sldMk cId="2874027040" sldId="299"/>
            <ac:cxnSpMk id="22" creationId="{FC04E885-8361-D228-1C4A-8CFB04B93377}"/>
          </ac:cxnSpMkLst>
        </pc:cxnChg>
        <pc:cxnChg chg="add mod">
          <ac:chgData name="Ahmad Shaikh" userId="350add3f-3878-44aa-89e3-9546f6eb23d1" providerId="ADAL" clId="{B6686B9C-25D7-47A6-B52A-08C6461949EE}" dt="2022-12-31T07:35:41.312" v="4910" actId="1076"/>
          <ac:cxnSpMkLst>
            <pc:docMk/>
            <pc:sldMk cId="2874027040" sldId="299"/>
            <ac:cxnSpMk id="23" creationId="{15885B02-95AF-9A19-BA7C-B29225B91662}"/>
          </ac:cxnSpMkLst>
        </pc:cxnChg>
        <pc:cxnChg chg="add mod">
          <ac:chgData name="Ahmad Shaikh" userId="350add3f-3878-44aa-89e3-9546f6eb23d1" providerId="ADAL" clId="{B6686B9C-25D7-47A6-B52A-08C6461949EE}" dt="2022-12-31T07:35:41.312" v="4910" actId="1076"/>
          <ac:cxnSpMkLst>
            <pc:docMk/>
            <pc:sldMk cId="2874027040" sldId="299"/>
            <ac:cxnSpMk id="24" creationId="{9C29E1A9-C6B9-B7A7-802E-8DA51B1060AC}"/>
          </ac:cxnSpMkLst>
        </pc:cxnChg>
        <pc:cxnChg chg="add mod">
          <ac:chgData name="Ahmad Shaikh" userId="350add3f-3878-44aa-89e3-9546f6eb23d1" providerId="ADAL" clId="{B6686B9C-25D7-47A6-B52A-08C6461949EE}" dt="2022-12-31T07:35:54.446" v="4912" actId="13822"/>
          <ac:cxnSpMkLst>
            <pc:docMk/>
            <pc:sldMk cId="2874027040" sldId="299"/>
            <ac:cxnSpMk id="26" creationId="{02B09A53-7674-BD5A-9522-D5AC1A0F803A}"/>
          </ac:cxnSpMkLst>
        </pc:cxnChg>
        <pc:cxnChg chg="add mod">
          <ac:chgData name="Ahmad Shaikh" userId="350add3f-3878-44aa-89e3-9546f6eb23d1" providerId="ADAL" clId="{B6686B9C-25D7-47A6-B52A-08C6461949EE}" dt="2022-12-31T07:36:00.800" v="4914" actId="13822"/>
          <ac:cxnSpMkLst>
            <pc:docMk/>
            <pc:sldMk cId="2874027040" sldId="299"/>
            <ac:cxnSpMk id="28" creationId="{4B608553-641B-2073-A35D-4F071CB39184}"/>
          </ac:cxnSpMkLst>
        </pc:cxnChg>
      </pc:sldChg>
      <pc:sldChg chg="addSp delSp modSp new mod modAnim">
        <pc:chgData name="Ahmad Shaikh" userId="350add3f-3878-44aa-89e3-9546f6eb23d1" providerId="ADAL" clId="{B6686B9C-25D7-47A6-B52A-08C6461949EE}" dt="2022-12-31T07:47:24.491" v="5074"/>
        <pc:sldMkLst>
          <pc:docMk/>
          <pc:sldMk cId="898227002" sldId="300"/>
        </pc:sldMkLst>
        <pc:spChg chg="del">
          <ac:chgData name="Ahmad Shaikh" userId="350add3f-3878-44aa-89e3-9546f6eb23d1" providerId="ADAL" clId="{B6686B9C-25D7-47A6-B52A-08C6461949EE}" dt="2022-12-31T07:46:08.444" v="5016" actId="478"/>
          <ac:spMkLst>
            <pc:docMk/>
            <pc:sldMk cId="898227002" sldId="300"/>
            <ac:spMk id="3" creationId="{F32B8E4E-4CBA-A9D7-44F4-C727F7FFBE10}"/>
          </ac:spMkLst>
        </pc:spChg>
        <pc:spChg chg="add mod">
          <ac:chgData name="Ahmad Shaikh" userId="350add3f-3878-44aa-89e3-9546f6eb23d1" providerId="ADAL" clId="{B6686B9C-25D7-47A6-B52A-08C6461949EE}" dt="2022-12-31T07:47:13.808" v="5071" actId="1076"/>
          <ac:spMkLst>
            <pc:docMk/>
            <pc:sldMk cId="898227002" sldId="300"/>
            <ac:spMk id="19" creationId="{FEE166FA-01C5-49D1-4EEB-449B8051093A}"/>
          </ac:spMkLst>
        </pc:spChg>
        <pc:picChg chg="add mod">
          <ac:chgData name="Ahmad Shaikh" userId="350add3f-3878-44aa-89e3-9546f6eb23d1" providerId="ADAL" clId="{B6686B9C-25D7-47A6-B52A-08C6461949EE}" dt="2022-12-31T07:46:55.435" v="5027" actId="1076"/>
          <ac:picMkLst>
            <pc:docMk/>
            <pc:sldMk cId="898227002" sldId="300"/>
            <ac:picMk id="6" creationId="{CB4115EC-1900-1968-D1BE-1CD6D19390C9}"/>
          </ac:picMkLst>
        </pc:picChg>
        <pc:picChg chg="add mod">
          <ac:chgData name="Ahmad Shaikh" userId="350add3f-3878-44aa-89e3-9546f6eb23d1" providerId="ADAL" clId="{B6686B9C-25D7-47A6-B52A-08C6461949EE}" dt="2022-12-31T07:46:52.850" v="5025" actId="1076"/>
          <ac:picMkLst>
            <pc:docMk/>
            <pc:sldMk cId="898227002" sldId="300"/>
            <ac:picMk id="8" creationId="{32124D4E-0B1A-0ADB-00FE-E55AF59BABF8}"/>
          </ac:picMkLst>
        </pc:picChg>
        <pc:picChg chg="add mod">
          <ac:chgData name="Ahmad Shaikh" userId="350add3f-3878-44aa-89e3-9546f6eb23d1" providerId="ADAL" clId="{B6686B9C-25D7-47A6-B52A-08C6461949EE}" dt="2022-12-31T07:45:06.249" v="5003" actId="1076"/>
          <ac:picMkLst>
            <pc:docMk/>
            <pc:sldMk cId="898227002" sldId="300"/>
            <ac:picMk id="10" creationId="{AC9919AB-AABB-7876-035E-91C861B7E7C2}"/>
          </ac:picMkLst>
        </pc:picChg>
        <pc:picChg chg="add mod">
          <ac:chgData name="Ahmad Shaikh" userId="350add3f-3878-44aa-89e3-9546f6eb23d1" providerId="ADAL" clId="{B6686B9C-25D7-47A6-B52A-08C6461949EE}" dt="2022-12-31T07:45:11.908" v="5006" actId="1076"/>
          <ac:picMkLst>
            <pc:docMk/>
            <pc:sldMk cId="898227002" sldId="300"/>
            <ac:picMk id="12" creationId="{2B6B8D98-56A3-72D2-527F-C29E729D2190}"/>
          </ac:picMkLst>
        </pc:picChg>
        <pc:picChg chg="add mod">
          <ac:chgData name="Ahmad Shaikh" userId="350add3f-3878-44aa-89e3-9546f6eb23d1" providerId="ADAL" clId="{B6686B9C-25D7-47A6-B52A-08C6461949EE}" dt="2022-12-31T07:46:09.391" v="5017" actId="1076"/>
          <ac:picMkLst>
            <pc:docMk/>
            <pc:sldMk cId="898227002" sldId="300"/>
            <ac:picMk id="14" creationId="{5A245258-0F5A-C5BA-D79F-D257CC2A10C5}"/>
          </ac:picMkLst>
        </pc:picChg>
        <pc:picChg chg="add mod">
          <ac:chgData name="Ahmad Shaikh" userId="350add3f-3878-44aa-89e3-9546f6eb23d1" providerId="ADAL" clId="{B6686B9C-25D7-47A6-B52A-08C6461949EE}" dt="2022-12-31T07:46:45.740" v="5024" actId="1076"/>
          <ac:picMkLst>
            <pc:docMk/>
            <pc:sldMk cId="898227002" sldId="300"/>
            <ac:picMk id="16" creationId="{773D03CD-B5E5-3576-B896-25FE3FD654D3}"/>
          </ac:picMkLst>
        </pc:picChg>
        <pc:picChg chg="add mod">
          <ac:chgData name="Ahmad Shaikh" userId="350add3f-3878-44aa-89e3-9546f6eb23d1" providerId="ADAL" clId="{B6686B9C-25D7-47A6-B52A-08C6461949EE}" dt="2022-12-31T07:46:40.062" v="5023" actId="1076"/>
          <ac:picMkLst>
            <pc:docMk/>
            <pc:sldMk cId="898227002" sldId="300"/>
            <ac:picMk id="18" creationId="{AFF475C3-A0F4-A722-6893-FA9ACA6A2A92}"/>
          </ac:picMkLst>
        </pc:picChg>
      </pc:sldChg>
      <pc:sldChg chg="new del">
        <pc:chgData name="Ahmad Shaikh" userId="350add3f-3878-44aa-89e3-9546f6eb23d1" providerId="ADAL" clId="{B6686B9C-25D7-47A6-B52A-08C6461949EE}" dt="2022-12-31T07:49:18.864" v="5226" actId="47"/>
        <pc:sldMkLst>
          <pc:docMk/>
          <pc:sldMk cId="2098832498" sldId="301"/>
        </pc:sldMkLst>
      </pc:sldChg>
      <pc:sldChg chg="addSp delSp modSp new mod modAnim">
        <pc:chgData name="Ahmad Shaikh" userId="350add3f-3878-44aa-89e3-9546f6eb23d1" providerId="ADAL" clId="{B6686B9C-25D7-47A6-B52A-08C6461949EE}" dt="2022-12-31T07:57:16.324" v="5472"/>
        <pc:sldMkLst>
          <pc:docMk/>
          <pc:sldMk cId="1919531811" sldId="302"/>
        </pc:sldMkLst>
        <pc:spChg chg="add mod">
          <ac:chgData name="Ahmad Shaikh" userId="350add3f-3878-44aa-89e3-9546f6eb23d1" providerId="ADAL" clId="{B6686B9C-25D7-47A6-B52A-08C6461949EE}" dt="2022-12-31T07:49:23.061" v="5228" actId="1076"/>
          <ac:spMkLst>
            <pc:docMk/>
            <pc:sldMk cId="1919531811" sldId="302"/>
            <ac:spMk id="6" creationId="{C38C9A52-5C9B-22AE-AD7E-74C93A4AAB92}"/>
          </ac:spMkLst>
        </pc:spChg>
        <pc:spChg chg="add mod">
          <ac:chgData name="Ahmad Shaikh" userId="350add3f-3878-44aa-89e3-9546f6eb23d1" providerId="ADAL" clId="{B6686B9C-25D7-47A6-B52A-08C6461949EE}" dt="2022-12-31T07:50:39.778" v="5332" actId="14100"/>
          <ac:spMkLst>
            <pc:docMk/>
            <pc:sldMk cId="1919531811" sldId="302"/>
            <ac:spMk id="9" creationId="{1AA6CD65-4D0C-F958-0ED8-4018339C60B9}"/>
          </ac:spMkLst>
        </pc:spChg>
        <pc:spChg chg="add mod">
          <ac:chgData name="Ahmad Shaikh" userId="350add3f-3878-44aa-89e3-9546f6eb23d1" providerId="ADAL" clId="{B6686B9C-25D7-47A6-B52A-08C6461949EE}" dt="2022-12-31T07:56:23.843" v="5459" actId="1076"/>
          <ac:spMkLst>
            <pc:docMk/>
            <pc:sldMk cId="1919531811" sldId="302"/>
            <ac:spMk id="29" creationId="{0355283A-38CF-9472-AA8D-5D1A4354BDF9}"/>
          </ac:spMkLst>
        </pc:spChg>
        <pc:spChg chg="add del">
          <ac:chgData name="Ahmad Shaikh" userId="350add3f-3878-44aa-89e3-9546f6eb23d1" providerId="ADAL" clId="{B6686B9C-25D7-47A6-B52A-08C6461949EE}" dt="2022-12-31T07:57:02.024" v="5468" actId="11529"/>
          <ac:spMkLst>
            <pc:docMk/>
            <pc:sldMk cId="1919531811" sldId="302"/>
            <ac:spMk id="36" creationId="{718EEEED-567D-A249-523C-5CE8F2E815F5}"/>
          </ac:spMkLst>
        </pc:spChg>
        <pc:picChg chg="add mod">
          <ac:chgData name="Ahmad Shaikh" userId="350add3f-3878-44aa-89e3-9546f6eb23d1" providerId="ADAL" clId="{B6686B9C-25D7-47A6-B52A-08C6461949EE}" dt="2022-12-31T07:49:30.135" v="5230" actId="1076"/>
          <ac:picMkLst>
            <pc:docMk/>
            <pc:sldMk cId="1919531811" sldId="302"/>
            <ac:picMk id="5" creationId="{EA4732B0-7F7B-F38E-8388-2FD070059EF7}"/>
          </ac:picMkLst>
        </pc:picChg>
        <pc:picChg chg="add mod">
          <ac:chgData name="Ahmad Shaikh" userId="350add3f-3878-44aa-89e3-9546f6eb23d1" providerId="ADAL" clId="{B6686B9C-25D7-47A6-B52A-08C6461949EE}" dt="2022-12-31T07:49:45.603" v="5234" actId="14100"/>
          <ac:picMkLst>
            <pc:docMk/>
            <pc:sldMk cId="1919531811" sldId="302"/>
            <ac:picMk id="8" creationId="{FB65C242-0511-7C70-3A94-C776C0ED647F}"/>
          </ac:picMkLst>
        </pc:picChg>
        <pc:picChg chg="add mod">
          <ac:chgData name="Ahmad Shaikh" userId="350add3f-3878-44aa-89e3-9546f6eb23d1" providerId="ADAL" clId="{B6686B9C-25D7-47A6-B52A-08C6461949EE}" dt="2022-12-31T07:53:26.912" v="5362" actId="1076"/>
          <ac:picMkLst>
            <pc:docMk/>
            <pc:sldMk cId="1919531811" sldId="302"/>
            <ac:picMk id="11" creationId="{0D6BF898-985A-67AC-97BE-C1EB18F3226F}"/>
          </ac:picMkLst>
        </pc:picChg>
        <pc:picChg chg="add mod">
          <ac:chgData name="Ahmad Shaikh" userId="350add3f-3878-44aa-89e3-9546f6eb23d1" providerId="ADAL" clId="{B6686B9C-25D7-47A6-B52A-08C6461949EE}" dt="2022-12-31T07:53:29.080" v="5363" actId="1076"/>
          <ac:picMkLst>
            <pc:docMk/>
            <pc:sldMk cId="1919531811" sldId="302"/>
            <ac:picMk id="19" creationId="{902DC2AD-1EE6-1673-7939-5BC4D03C7AA0}"/>
          </ac:picMkLst>
        </pc:picChg>
        <pc:picChg chg="add mod">
          <ac:chgData name="Ahmad Shaikh" userId="350add3f-3878-44aa-89e3-9546f6eb23d1" providerId="ADAL" clId="{B6686B9C-25D7-47A6-B52A-08C6461949EE}" dt="2022-12-31T07:53:10.404" v="5351" actId="571"/>
          <ac:picMkLst>
            <pc:docMk/>
            <pc:sldMk cId="1919531811" sldId="302"/>
            <ac:picMk id="20" creationId="{73071722-EEE6-5538-B2E8-E40EE7C1D554}"/>
          </ac:picMkLst>
        </pc:picChg>
        <pc:picChg chg="add mod">
          <ac:chgData name="Ahmad Shaikh" userId="350add3f-3878-44aa-89e3-9546f6eb23d1" providerId="ADAL" clId="{B6686B9C-25D7-47A6-B52A-08C6461949EE}" dt="2022-12-31T07:54:08.088" v="5370" actId="1076"/>
          <ac:picMkLst>
            <pc:docMk/>
            <pc:sldMk cId="1919531811" sldId="302"/>
            <ac:picMk id="28" creationId="{DBF60025-A303-848D-24C9-D08314576D9E}"/>
          </ac:picMkLst>
        </pc:picChg>
        <pc:inkChg chg="add del mod">
          <ac:chgData name="Ahmad Shaikh" userId="350add3f-3878-44aa-89e3-9546f6eb23d1" providerId="ADAL" clId="{B6686B9C-25D7-47A6-B52A-08C6461949EE}" dt="2022-12-31T07:53:21.985" v="5357" actId="478"/>
          <ac:inkMkLst>
            <pc:docMk/>
            <pc:sldMk cId="1919531811" sldId="302"/>
            <ac:inkMk id="12" creationId="{B76D71CC-AD69-A9A3-F2DE-379C05A707B9}"/>
          </ac:inkMkLst>
        </pc:inkChg>
        <pc:inkChg chg="add del mod">
          <ac:chgData name="Ahmad Shaikh" userId="350add3f-3878-44aa-89e3-9546f6eb23d1" providerId="ADAL" clId="{B6686B9C-25D7-47A6-B52A-08C6461949EE}" dt="2022-12-31T07:53:20.888" v="5356" actId="478"/>
          <ac:inkMkLst>
            <pc:docMk/>
            <pc:sldMk cId="1919531811" sldId="302"/>
            <ac:inkMk id="13" creationId="{2921A759-51A2-13E1-4CD4-9F13CCB0C552}"/>
          </ac:inkMkLst>
        </pc:inkChg>
        <pc:inkChg chg="add del mod">
          <ac:chgData name="Ahmad Shaikh" userId="350add3f-3878-44aa-89e3-9546f6eb23d1" providerId="ADAL" clId="{B6686B9C-25D7-47A6-B52A-08C6461949EE}" dt="2022-12-31T07:53:23.464" v="5359" actId="478"/>
          <ac:inkMkLst>
            <pc:docMk/>
            <pc:sldMk cId="1919531811" sldId="302"/>
            <ac:inkMk id="14" creationId="{A33571D9-B620-2AAD-84CC-7FA26CD0B655}"/>
          </ac:inkMkLst>
        </pc:inkChg>
        <pc:inkChg chg="add del mod">
          <ac:chgData name="Ahmad Shaikh" userId="350add3f-3878-44aa-89e3-9546f6eb23d1" providerId="ADAL" clId="{B6686B9C-25D7-47A6-B52A-08C6461949EE}" dt="2022-12-31T07:53:22.807" v="5358" actId="478"/>
          <ac:inkMkLst>
            <pc:docMk/>
            <pc:sldMk cId="1919531811" sldId="302"/>
            <ac:inkMk id="15" creationId="{D0682DA4-BF4C-6E48-F679-4477683B8653}"/>
          </ac:inkMkLst>
        </pc:inkChg>
        <pc:inkChg chg="add del mod">
          <ac:chgData name="Ahmad Shaikh" userId="350add3f-3878-44aa-89e3-9546f6eb23d1" providerId="ADAL" clId="{B6686B9C-25D7-47A6-B52A-08C6461949EE}" dt="2022-12-31T07:53:24.240" v="5360" actId="478"/>
          <ac:inkMkLst>
            <pc:docMk/>
            <pc:sldMk cId="1919531811" sldId="302"/>
            <ac:inkMk id="16" creationId="{2540148D-005E-A83F-1C34-47795CEA7B2E}"/>
          </ac:inkMkLst>
        </pc:inkChg>
        <pc:inkChg chg="add del mod">
          <ac:chgData name="Ahmad Shaikh" userId="350add3f-3878-44aa-89e3-9546f6eb23d1" providerId="ADAL" clId="{B6686B9C-25D7-47A6-B52A-08C6461949EE}" dt="2022-12-31T07:53:24.927" v="5361" actId="478"/>
          <ac:inkMkLst>
            <pc:docMk/>
            <pc:sldMk cId="1919531811" sldId="302"/>
            <ac:inkMk id="17" creationId="{3909D4A4-8BD3-84D2-AD94-1A6838C9FD2F}"/>
          </ac:inkMkLst>
        </pc:inkChg>
        <pc:inkChg chg="add mod">
          <ac:chgData name="Ahmad Shaikh" userId="350add3f-3878-44aa-89e3-9546f6eb23d1" providerId="ADAL" clId="{B6686B9C-25D7-47A6-B52A-08C6461949EE}" dt="2022-12-31T07:53:10.404" v="5351" actId="571"/>
          <ac:inkMkLst>
            <pc:docMk/>
            <pc:sldMk cId="1919531811" sldId="302"/>
            <ac:inkMk id="21" creationId="{B0AD5308-96A4-5906-5741-50A6B16DAA85}"/>
          </ac:inkMkLst>
        </pc:inkChg>
        <pc:inkChg chg="add mod">
          <ac:chgData name="Ahmad Shaikh" userId="350add3f-3878-44aa-89e3-9546f6eb23d1" providerId="ADAL" clId="{B6686B9C-25D7-47A6-B52A-08C6461949EE}" dt="2022-12-31T07:53:10.404" v="5351" actId="571"/>
          <ac:inkMkLst>
            <pc:docMk/>
            <pc:sldMk cId="1919531811" sldId="302"/>
            <ac:inkMk id="22" creationId="{C91E097B-55CA-E0A0-D5C7-9C4197FFEE19}"/>
          </ac:inkMkLst>
        </pc:inkChg>
        <pc:inkChg chg="add mod">
          <ac:chgData name="Ahmad Shaikh" userId="350add3f-3878-44aa-89e3-9546f6eb23d1" providerId="ADAL" clId="{B6686B9C-25D7-47A6-B52A-08C6461949EE}" dt="2022-12-31T07:53:10.404" v="5351" actId="571"/>
          <ac:inkMkLst>
            <pc:docMk/>
            <pc:sldMk cId="1919531811" sldId="302"/>
            <ac:inkMk id="23" creationId="{4CDE93B9-4FCB-F259-66F8-61768C055E66}"/>
          </ac:inkMkLst>
        </pc:inkChg>
        <pc:inkChg chg="add mod">
          <ac:chgData name="Ahmad Shaikh" userId="350add3f-3878-44aa-89e3-9546f6eb23d1" providerId="ADAL" clId="{B6686B9C-25D7-47A6-B52A-08C6461949EE}" dt="2022-12-31T07:53:10.404" v="5351" actId="571"/>
          <ac:inkMkLst>
            <pc:docMk/>
            <pc:sldMk cId="1919531811" sldId="302"/>
            <ac:inkMk id="24" creationId="{AF24F214-0A0E-1543-8973-044E65EC0B64}"/>
          </ac:inkMkLst>
        </pc:inkChg>
        <pc:inkChg chg="add mod">
          <ac:chgData name="Ahmad Shaikh" userId="350add3f-3878-44aa-89e3-9546f6eb23d1" providerId="ADAL" clId="{B6686B9C-25D7-47A6-B52A-08C6461949EE}" dt="2022-12-31T07:53:10.404" v="5351" actId="571"/>
          <ac:inkMkLst>
            <pc:docMk/>
            <pc:sldMk cId="1919531811" sldId="302"/>
            <ac:inkMk id="25" creationId="{42347BBD-C8BB-1223-6C84-DB8D6ED561F0}"/>
          </ac:inkMkLst>
        </pc:inkChg>
        <pc:inkChg chg="add mod">
          <ac:chgData name="Ahmad Shaikh" userId="350add3f-3878-44aa-89e3-9546f6eb23d1" providerId="ADAL" clId="{B6686B9C-25D7-47A6-B52A-08C6461949EE}" dt="2022-12-31T07:53:10.404" v="5351" actId="571"/>
          <ac:inkMkLst>
            <pc:docMk/>
            <pc:sldMk cId="1919531811" sldId="302"/>
            <ac:inkMk id="26" creationId="{CDA8E33A-223E-D849-E77B-523BAAE9E25A}"/>
          </ac:inkMkLst>
        </pc:inkChg>
        <pc:inkChg chg="add del">
          <ac:chgData name="Ahmad Shaikh" userId="350add3f-3878-44aa-89e3-9546f6eb23d1" providerId="ADAL" clId="{B6686B9C-25D7-47A6-B52A-08C6461949EE}" dt="2022-12-31T07:56:37.279" v="5461" actId="9405"/>
          <ac:inkMkLst>
            <pc:docMk/>
            <pc:sldMk cId="1919531811" sldId="302"/>
            <ac:inkMk id="30" creationId="{17003321-AC84-8C4B-1571-93A8D7D1F461}"/>
          </ac:inkMkLst>
        </pc:inkChg>
        <pc:inkChg chg="add">
          <ac:chgData name="Ahmad Shaikh" userId="350add3f-3878-44aa-89e3-9546f6eb23d1" providerId="ADAL" clId="{B6686B9C-25D7-47A6-B52A-08C6461949EE}" dt="2022-12-31T07:56:41.055" v="5462" actId="9405"/>
          <ac:inkMkLst>
            <pc:docMk/>
            <pc:sldMk cId="1919531811" sldId="302"/>
            <ac:inkMk id="31" creationId="{580685F9-68A3-8A93-21F6-3C5672F8C4D0}"/>
          </ac:inkMkLst>
        </pc:inkChg>
        <pc:inkChg chg="add">
          <ac:chgData name="Ahmad Shaikh" userId="350add3f-3878-44aa-89e3-9546f6eb23d1" providerId="ADAL" clId="{B6686B9C-25D7-47A6-B52A-08C6461949EE}" dt="2022-12-31T07:56:43.495" v="5463" actId="9405"/>
          <ac:inkMkLst>
            <pc:docMk/>
            <pc:sldMk cId="1919531811" sldId="302"/>
            <ac:inkMk id="32" creationId="{ABCB506F-AFA3-9D38-E10E-F6DE10B83EB6}"/>
          </ac:inkMkLst>
        </pc:inkChg>
        <pc:inkChg chg="add">
          <ac:chgData name="Ahmad Shaikh" userId="350add3f-3878-44aa-89e3-9546f6eb23d1" providerId="ADAL" clId="{B6686B9C-25D7-47A6-B52A-08C6461949EE}" dt="2022-12-31T07:56:45.957" v="5464" actId="9405"/>
          <ac:inkMkLst>
            <pc:docMk/>
            <pc:sldMk cId="1919531811" sldId="302"/>
            <ac:inkMk id="33" creationId="{4A6A9226-778D-7FF7-6CAB-2D709858126B}"/>
          </ac:inkMkLst>
        </pc:inkChg>
        <pc:inkChg chg="add">
          <ac:chgData name="Ahmad Shaikh" userId="350add3f-3878-44aa-89e3-9546f6eb23d1" providerId="ADAL" clId="{B6686B9C-25D7-47A6-B52A-08C6461949EE}" dt="2022-12-31T07:56:47.943" v="5465" actId="9405"/>
          <ac:inkMkLst>
            <pc:docMk/>
            <pc:sldMk cId="1919531811" sldId="302"/>
            <ac:inkMk id="34" creationId="{7BB41D33-C18F-69DC-212C-80383D311126}"/>
          </ac:inkMkLst>
        </pc:inkChg>
        <pc:inkChg chg="add">
          <ac:chgData name="Ahmad Shaikh" userId="350add3f-3878-44aa-89e3-9546f6eb23d1" providerId="ADAL" clId="{B6686B9C-25D7-47A6-B52A-08C6461949EE}" dt="2022-12-31T07:56:54.678" v="5466" actId="9405"/>
          <ac:inkMkLst>
            <pc:docMk/>
            <pc:sldMk cId="1919531811" sldId="302"/>
            <ac:inkMk id="35" creationId="{92F1C25E-6C44-A43F-732B-2295CB0B6E40}"/>
          </ac:inkMkLst>
        </pc:inkChg>
        <pc:cxnChg chg="add mod">
          <ac:chgData name="Ahmad Shaikh" userId="350add3f-3878-44aa-89e3-9546f6eb23d1" providerId="ADAL" clId="{B6686B9C-25D7-47A6-B52A-08C6461949EE}" dt="2022-12-31T07:57:06.671" v="5470" actId="13822"/>
          <ac:cxnSpMkLst>
            <pc:docMk/>
            <pc:sldMk cId="1919531811" sldId="302"/>
            <ac:cxnSpMk id="38" creationId="{101B6BB5-FF1B-8CEC-05B0-624A48F209CA}"/>
          </ac:cxnSpMkLst>
        </pc:cxnChg>
      </pc:sldChg>
      <pc:sldChg chg="addSp modSp new mod">
        <pc:chgData name="Ahmad Shaikh" userId="350add3f-3878-44aa-89e3-9546f6eb23d1" providerId="ADAL" clId="{B6686B9C-25D7-47A6-B52A-08C6461949EE}" dt="2022-12-31T07:57:50.035" v="5478" actId="14100"/>
        <pc:sldMkLst>
          <pc:docMk/>
          <pc:sldMk cId="3805974734" sldId="303"/>
        </pc:sldMkLst>
        <pc:picChg chg="add mod">
          <ac:chgData name="Ahmad Shaikh" userId="350add3f-3878-44aa-89e3-9546f6eb23d1" providerId="ADAL" clId="{B6686B9C-25D7-47A6-B52A-08C6461949EE}" dt="2022-12-31T07:57:34.532" v="5475" actId="1076"/>
          <ac:picMkLst>
            <pc:docMk/>
            <pc:sldMk cId="3805974734" sldId="303"/>
            <ac:picMk id="6" creationId="{E1A0F8C8-4A56-4F3D-82A7-0F1F5A2FFB45}"/>
          </ac:picMkLst>
        </pc:picChg>
        <pc:picChg chg="add mod">
          <ac:chgData name="Ahmad Shaikh" userId="350add3f-3878-44aa-89e3-9546f6eb23d1" providerId="ADAL" clId="{B6686B9C-25D7-47A6-B52A-08C6461949EE}" dt="2022-12-31T07:57:50.035" v="5478" actId="14100"/>
          <ac:picMkLst>
            <pc:docMk/>
            <pc:sldMk cId="3805974734" sldId="303"/>
            <ac:picMk id="8" creationId="{307C2836-9795-6098-E5BF-57D395A045B8}"/>
          </ac:picMkLst>
        </pc:picChg>
      </pc:sldChg>
      <pc:sldChg chg="addSp delSp modSp new mod">
        <pc:chgData name="Ahmad Shaikh" userId="350add3f-3878-44aa-89e3-9546f6eb23d1" providerId="ADAL" clId="{B6686B9C-25D7-47A6-B52A-08C6461949EE}" dt="2022-12-31T08:40:45.503" v="5551" actId="1076"/>
        <pc:sldMkLst>
          <pc:docMk/>
          <pc:sldMk cId="2068823542" sldId="304"/>
        </pc:sldMkLst>
        <pc:spChg chg="add mod">
          <ac:chgData name="Ahmad Shaikh" userId="350add3f-3878-44aa-89e3-9546f6eb23d1" providerId="ADAL" clId="{B6686B9C-25D7-47A6-B52A-08C6461949EE}" dt="2022-12-31T08:40:45.503" v="5551" actId="1076"/>
          <ac:spMkLst>
            <pc:docMk/>
            <pc:sldMk cId="2068823542" sldId="304"/>
            <ac:spMk id="14" creationId="{624A2F62-5A46-4EFD-5326-E85D61610985}"/>
          </ac:spMkLst>
        </pc:spChg>
        <pc:picChg chg="add mod">
          <ac:chgData name="Ahmad Shaikh" userId="350add3f-3878-44aa-89e3-9546f6eb23d1" providerId="ADAL" clId="{B6686B9C-25D7-47A6-B52A-08C6461949EE}" dt="2022-12-31T08:40:34.159" v="5528" actId="1036"/>
          <ac:picMkLst>
            <pc:docMk/>
            <pc:sldMk cId="2068823542" sldId="304"/>
            <ac:picMk id="6" creationId="{ABF3130F-7734-5EBC-3075-74A6BEA3965C}"/>
          </ac:picMkLst>
        </pc:picChg>
        <pc:picChg chg="add mod">
          <ac:chgData name="Ahmad Shaikh" userId="350add3f-3878-44aa-89e3-9546f6eb23d1" providerId="ADAL" clId="{B6686B9C-25D7-47A6-B52A-08C6461949EE}" dt="2022-12-31T08:40:34.159" v="5528" actId="1036"/>
          <ac:picMkLst>
            <pc:docMk/>
            <pc:sldMk cId="2068823542" sldId="304"/>
            <ac:picMk id="8" creationId="{29C5111F-7234-FB04-F01F-974C293A31A6}"/>
          </ac:picMkLst>
        </pc:picChg>
        <pc:picChg chg="add mod modCrop">
          <ac:chgData name="Ahmad Shaikh" userId="350add3f-3878-44aa-89e3-9546f6eb23d1" providerId="ADAL" clId="{B6686B9C-25D7-47A6-B52A-08C6461949EE}" dt="2022-12-31T07:59:40.041" v="5493" actId="732"/>
          <ac:picMkLst>
            <pc:docMk/>
            <pc:sldMk cId="2068823542" sldId="304"/>
            <ac:picMk id="10" creationId="{1B1DBD86-E43D-C4BF-D2AB-BFF0F6BF6228}"/>
          </ac:picMkLst>
        </pc:picChg>
        <pc:picChg chg="add del mod modCrop">
          <ac:chgData name="Ahmad Shaikh" userId="350add3f-3878-44aa-89e3-9546f6eb23d1" providerId="ADAL" clId="{B6686B9C-25D7-47A6-B52A-08C6461949EE}" dt="2022-12-31T07:59:48.895" v="5495" actId="478"/>
          <ac:picMkLst>
            <pc:docMk/>
            <pc:sldMk cId="2068823542" sldId="304"/>
            <ac:picMk id="11" creationId="{AA000860-69AC-7904-5675-D414FE15BCC5}"/>
          </ac:picMkLst>
        </pc:picChg>
        <pc:picChg chg="add mod">
          <ac:chgData name="Ahmad Shaikh" userId="350add3f-3878-44aa-89e3-9546f6eb23d1" providerId="ADAL" clId="{B6686B9C-25D7-47A6-B52A-08C6461949EE}" dt="2022-12-31T08:00:03.532" v="5499" actId="1076"/>
          <ac:picMkLst>
            <pc:docMk/>
            <pc:sldMk cId="2068823542" sldId="304"/>
            <ac:picMk id="13" creationId="{CB41FB57-11DE-EA19-4C2C-535AD073456E}"/>
          </ac:picMkLst>
        </pc:picChg>
      </pc:sldChg>
      <pc:sldChg chg="addSp modSp new mod">
        <pc:chgData name="Ahmad Shaikh" userId="350add3f-3878-44aa-89e3-9546f6eb23d1" providerId="ADAL" clId="{B6686B9C-25D7-47A6-B52A-08C6461949EE}" dt="2022-12-31T08:45:32.694" v="5696" actId="1076"/>
        <pc:sldMkLst>
          <pc:docMk/>
          <pc:sldMk cId="686086523" sldId="305"/>
        </pc:sldMkLst>
        <pc:picChg chg="add mod">
          <ac:chgData name="Ahmad Shaikh" userId="350add3f-3878-44aa-89e3-9546f6eb23d1" providerId="ADAL" clId="{B6686B9C-25D7-47A6-B52A-08C6461949EE}" dt="2022-12-31T08:45:32.694" v="5696" actId="1076"/>
          <ac:picMkLst>
            <pc:docMk/>
            <pc:sldMk cId="686086523" sldId="305"/>
            <ac:picMk id="6" creationId="{DDE84557-9487-1531-BC54-73F02D1D761F}"/>
          </ac:picMkLst>
        </pc:picChg>
      </pc:sldChg>
      <pc:sldMasterChg chg="addSp delSp modSp mod modSldLayout">
        <pc:chgData name="Ahmad Shaikh" userId="350add3f-3878-44aa-89e3-9546f6eb23d1" providerId="ADAL" clId="{B6686B9C-25D7-47A6-B52A-08C6461949EE}" dt="2022-12-29T11:04:54.248" v="2577" actId="20577"/>
        <pc:sldMasterMkLst>
          <pc:docMk/>
          <pc:sldMasterMk cId="2319061225" sldId="2147483648"/>
        </pc:sldMasterMkLst>
        <pc:spChg chg="mod">
          <ac:chgData name="Ahmad Shaikh" userId="350add3f-3878-44aa-89e3-9546f6eb23d1" providerId="ADAL" clId="{B6686B9C-25D7-47A6-B52A-08C6461949EE}" dt="2022-12-29T11:03:16.100" v="2533" actId="1076"/>
          <ac:spMkLst>
            <pc:docMk/>
            <pc:sldMasterMk cId="2319061225" sldId="2147483648"/>
            <ac:spMk id="3" creationId="{4833D101-3AF0-4F06-90ED-B83615C36CE9}"/>
          </ac:spMkLst>
        </pc:spChg>
        <pc:spChg chg="add del mod">
          <ac:chgData name="Ahmad Shaikh" userId="350add3f-3878-44aa-89e3-9546f6eb23d1" providerId="ADAL" clId="{B6686B9C-25D7-47A6-B52A-08C6461949EE}" dt="2022-12-29T11:04:30.483" v="2570" actId="478"/>
          <ac:spMkLst>
            <pc:docMk/>
            <pc:sldMasterMk cId="2319061225" sldId="2147483648"/>
            <ac:spMk id="4" creationId="{C2AE9FDE-AF95-49F8-A927-35A23C9E6532}"/>
          </ac:spMkLst>
        </pc:spChg>
        <pc:spChg chg="add del mod">
          <ac:chgData name="Ahmad Shaikh" userId="350add3f-3878-44aa-89e3-9546f6eb23d1" providerId="ADAL" clId="{B6686B9C-25D7-47A6-B52A-08C6461949EE}" dt="2022-12-29T11:04:30.106" v="2569" actId="478"/>
          <ac:spMkLst>
            <pc:docMk/>
            <pc:sldMasterMk cId="2319061225" sldId="2147483648"/>
            <ac:spMk id="5" creationId="{CC2E900D-8FF9-4E80-860D-89C2D3B4E4E1}"/>
          </ac:spMkLst>
        </pc:spChg>
        <pc:sldLayoutChg chg="addSp delSp modSp mod">
          <pc:chgData name="Ahmad Shaikh" userId="350add3f-3878-44aa-89e3-9546f6eb23d1" providerId="ADAL" clId="{B6686B9C-25D7-47A6-B52A-08C6461949EE}" dt="2022-12-29T11:04:54.248" v="2577" actId="20577"/>
          <pc:sldLayoutMkLst>
            <pc:docMk/>
            <pc:sldMasterMk cId="2319061225" sldId="2147483648"/>
            <pc:sldLayoutMk cId="982124936" sldId="2147483650"/>
          </pc:sldLayoutMkLst>
          <pc:spChg chg="add del mod">
            <ac:chgData name="Ahmad Shaikh" userId="350add3f-3878-44aa-89e3-9546f6eb23d1" providerId="ADAL" clId="{B6686B9C-25D7-47A6-B52A-08C6461949EE}" dt="2022-12-29T11:04:31.793" v="2572" actId="20577"/>
            <ac:spMkLst>
              <pc:docMk/>
              <pc:sldMasterMk cId="2319061225" sldId="2147483648"/>
              <pc:sldLayoutMk cId="982124936" sldId="2147483650"/>
              <ac:spMk id="4" creationId="{A39F5093-3C53-4152-B8FE-0522E0795269}"/>
            </ac:spMkLst>
          </pc:spChg>
          <pc:spChg chg="add del mod">
            <ac:chgData name="Ahmad Shaikh" userId="350add3f-3878-44aa-89e3-9546f6eb23d1" providerId="ADAL" clId="{B6686B9C-25D7-47A6-B52A-08C6461949EE}" dt="2022-12-29T11:04:54.248" v="2577" actId="20577"/>
            <ac:spMkLst>
              <pc:docMk/>
              <pc:sldMasterMk cId="2319061225" sldId="2147483648"/>
              <pc:sldLayoutMk cId="982124936" sldId="2147483650"/>
              <ac:spMk id="5" creationId="{7727F11D-8AF8-44D6-A48B-D8C7779B8B08}"/>
            </ac:spMkLst>
          </pc:spChg>
        </pc:sldLayoutChg>
        <pc:sldLayoutChg chg="addSp delSp mod">
          <pc:chgData name="Ahmad Shaikh" userId="350add3f-3878-44aa-89e3-9546f6eb23d1" providerId="ADAL" clId="{B6686B9C-25D7-47A6-B52A-08C6461949EE}" dt="2022-12-29T11:04:29.345" v="2567" actId="478"/>
          <pc:sldLayoutMkLst>
            <pc:docMk/>
            <pc:sldMasterMk cId="2319061225" sldId="2147483648"/>
            <pc:sldLayoutMk cId="4249735939" sldId="2147483651"/>
          </pc:sldLayoutMkLst>
          <pc:spChg chg="add del">
            <ac:chgData name="Ahmad Shaikh" userId="350add3f-3878-44aa-89e3-9546f6eb23d1" providerId="ADAL" clId="{B6686B9C-25D7-47A6-B52A-08C6461949EE}" dt="2022-12-29T11:04:29.345" v="2567" actId="478"/>
            <ac:spMkLst>
              <pc:docMk/>
              <pc:sldMasterMk cId="2319061225" sldId="2147483648"/>
              <pc:sldLayoutMk cId="4249735939" sldId="2147483651"/>
              <ac:spMk id="4" creationId="{9C11EBF9-6826-475B-8079-C11128991BAE}"/>
            </ac:spMkLst>
          </pc:spChg>
          <pc:spChg chg="add del">
            <ac:chgData name="Ahmad Shaikh" userId="350add3f-3878-44aa-89e3-9546f6eb23d1" providerId="ADAL" clId="{B6686B9C-25D7-47A6-B52A-08C6461949EE}" dt="2022-12-29T11:04:29.345" v="2567" actId="478"/>
            <ac:spMkLst>
              <pc:docMk/>
              <pc:sldMasterMk cId="2319061225" sldId="2147483648"/>
              <pc:sldLayoutMk cId="4249735939" sldId="2147483651"/>
              <ac:spMk id="5" creationId="{3FB726A3-DF54-47D2-8C3A-34FD43A19E8E}"/>
            </ac:spMkLst>
          </pc:spChg>
        </pc:sldLayoutChg>
        <pc:sldLayoutChg chg="addSp delSp mod">
          <pc:chgData name="Ahmad Shaikh" userId="350add3f-3878-44aa-89e3-9546f6eb23d1" providerId="ADAL" clId="{B6686B9C-25D7-47A6-B52A-08C6461949EE}" dt="2022-12-29T11:04:26.928" v="2558" actId="478"/>
          <pc:sldLayoutMkLst>
            <pc:docMk/>
            <pc:sldMasterMk cId="2319061225" sldId="2147483648"/>
            <pc:sldLayoutMk cId="1165259451" sldId="2147483652"/>
          </pc:sldLayoutMkLst>
          <pc:spChg chg="add del">
            <ac:chgData name="Ahmad Shaikh" userId="350add3f-3878-44aa-89e3-9546f6eb23d1" providerId="ADAL" clId="{B6686B9C-25D7-47A6-B52A-08C6461949EE}" dt="2022-12-29T11:04:26.928" v="2558" actId="478"/>
            <ac:spMkLst>
              <pc:docMk/>
              <pc:sldMasterMk cId="2319061225" sldId="2147483648"/>
              <pc:sldLayoutMk cId="1165259451" sldId="2147483652"/>
              <ac:spMk id="5" creationId="{874DC36F-5D3E-439D-80B5-32633FC34434}"/>
            </ac:spMkLst>
          </pc:spChg>
          <pc:spChg chg="add del">
            <ac:chgData name="Ahmad Shaikh" userId="350add3f-3878-44aa-89e3-9546f6eb23d1" providerId="ADAL" clId="{B6686B9C-25D7-47A6-B52A-08C6461949EE}" dt="2022-12-29T11:04:26.928" v="2558" actId="478"/>
            <ac:spMkLst>
              <pc:docMk/>
              <pc:sldMasterMk cId="2319061225" sldId="2147483648"/>
              <pc:sldLayoutMk cId="1165259451" sldId="2147483652"/>
              <ac:spMk id="6" creationId="{6C710A8A-CEC9-4787-A745-C28DD965F7DD}"/>
            </ac:spMkLst>
          </pc:spChg>
        </pc:sldLayoutChg>
        <pc:sldLayoutChg chg="addSp delSp mod">
          <pc:chgData name="Ahmad Shaikh" userId="350add3f-3878-44aa-89e3-9546f6eb23d1" providerId="ADAL" clId="{B6686B9C-25D7-47A6-B52A-08C6461949EE}" dt="2022-12-29T11:04:26.697" v="2557" actId="478"/>
          <pc:sldLayoutMkLst>
            <pc:docMk/>
            <pc:sldMasterMk cId="2319061225" sldId="2147483648"/>
            <pc:sldLayoutMk cId="2432451945" sldId="2147483653"/>
          </pc:sldLayoutMkLst>
          <pc:spChg chg="add del">
            <ac:chgData name="Ahmad Shaikh" userId="350add3f-3878-44aa-89e3-9546f6eb23d1" providerId="ADAL" clId="{B6686B9C-25D7-47A6-B52A-08C6461949EE}" dt="2022-12-29T11:04:26.697" v="2557" actId="478"/>
            <ac:spMkLst>
              <pc:docMk/>
              <pc:sldMasterMk cId="2319061225" sldId="2147483648"/>
              <pc:sldLayoutMk cId="2432451945" sldId="2147483653"/>
              <ac:spMk id="7" creationId="{F255C16C-AA88-4BBF-8040-11ECFED618E0}"/>
            </ac:spMkLst>
          </pc:spChg>
          <pc:spChg chg="add del">
            <ac:chgData name="Ahmad Shaikh" userId="350add3f-3878-44aa-89e3-9546f6eb23d1" providerId="ADAL" clId="{B6686B9C-25D7-47A6-B52A-08C6461949EE}" dt="2022-12-29T11:04:26.697" v="2557" actId="478"/>
            <ac:spMkLst>
              <pc:docMk/>
              <pc:sldMasterMk cId="2319061225" sldId="2147483648"/>
              <pc:sldLayoutMk cId="2432451945" sldId="2147483653"/>
              <ac:spMk id="8" creationId="{CBE560E3-F935-488F-8F0E-191D7B6B54B8}"/>
            </ac:spMkLst>
          </pc:spChg>
        </pc:sldLayoutChg>
        <pc:sldLayoutChg chg="addSp delSp modSp mod">
          <pc:chgData name="Ahmad Shaikh" userId="350add3f-3878-44aa-89e3-9546f6eb23d1" providerId="ADAL" clId="{B6686B9C-25D7-47A6-B52A-08C6461949EE}" dt="2022-12-29T11:04:28.416" v="2564" actId="478"/>
          <pc:sldLayoutMkLst>
            <pc:docMk/>
            <pc:sldMasterMk cId="2319061225" sldId="2147483648"/>
            <pc:sldLayoutMk cId="3203065686" sldId="2147483654"/>
          </pc:sldLayoutMkLst>
          <pc:spChg chg="add del">
            <ac:chgData name="Ahmad Shaikh" userId="350add3f-3878-44aa-89e3-9546f6eb23d1" providerId="ADAL" clId="{B6686B9C-25D7-47A6-B52A-08C6461949EE}" dt="2022-12-29T11:04:28.416" v="2564" actId="478"/>
            <ac:spMkLst>
              <pc:docMk/>
              <pc:sldMasterMk cId="2319061225" sldId="2147483648"/>
              <pc:sldLayoutMk cId="3203065686" sldId="2147483654"/>
              <ac:spMk id="3" creationId="{D9303E9A-96BC-4283-A6E1-5948AEB119F4}"/>
            </ac:spMkLst>
          </pc:spChg>
          <pc:spChg chg="add del">
            <ac:chgData name="Ahmad Shaikh" userId="350add3f-3878-44aa-89e3-9546f6eb23d1" providerId="ADAL" clId="{B6686B9C-25D7-47A6-B52A-08C6461949EE}" dt="2022-12-29T11:04:28.416" v="2564" actId="478"/>
            <ac:spMkLst>
              <pc:docMk/>
              <pc:sldMasterMk cId="2319061225" sldId="2147483648"/>
              <pc:sldLayoutMk cId="3203065686" sldId="2147483654"/>
              <ac:spMk id="4" creationId="{45A19C49-052B-4D3E-B227-1D787463CE96}"/>
            </ac:spMkLst>
          </pc:spChg>
          <pc:picChg chg="mod">
            <ac:chgData name="Ahmad Shaikh" userId="350add3f-3878-44aa-89e3-9546f6eb23d1" providerId="ADAL" clId="{B6686B9C-25D7-47A6-B52A-08C6461949EE}" dt="2022-12-29T11:03:36.291" v="2542" actId="1076"/>
            <ac:picMkLst>
              <pc:docMk/>
              <pc:sldMasterMk cId="2319061225" sldId="2147483648"/>
              <pc:sldLayoutMk cId="3203065686" sldId="2147483654"/>
              <ac:picMk id="7" creationId="{AEE644D4-F9A4-4237-BD5C-4B97ABA9337E}"/>
            </ac:picMkLst>
          </pc:picChg>
        </pc:sldLayoutChg>
        <pc:sldLayoutChg chg="addSp delSp mod">
          <pc:chgData name="Ahmad Shaikh" userId="350add3f-3878-44aa-89e3-9546f6eb23d1" providerId="ADAL" clId="{B6686B9C-25D7-47A6-B52A-08C6461949EE}" dt="2022-12-29T11:04:26.448" v="2556" actId="478"/>
          <pc:sldLayoutMkLst>
            <pc:docMk/>
            <pc:sldMasterMk cId="2319061225" sldId="2147483648"/>
            <pc:sldLayoutMk cId="3118896713" sldId="2147483660"/>
          </pc:sldLayoutMkLst>
          <pc:spChg chg="add del">
            <ac:chgData name="Ahmad Shaikh" userId="350add3f-3878-44aa-89e3-9546f6eb23d1" providerId="ADAL" clId="{B6686B9C-25D7-47A6-B52A-08C6461949EE}" dt="2022-12-29T11:04:26.448" v="2556" actId="478"/>
            <ac:spMkLst>
              <pc:docMk/>
              <pc:sldMasterMk cId="2319061225" sldId="2147483648"/>
              <pc:sldLayoutMk cId="3118896713" sldId="2147483660"/>
              <ac:spMk id="7" creationId="{F255C16C-AA88-4BBF-8040-11ECFED618E0}"/>
            </ac:spMkLst>
          </pc:spChg>
          <pc:spChg chg="add del">
            <ac:chgData name="Ahmad Shaikh" userId="350add3f-3878-44aa-89e3-9546f6eb23d1" providerId="ADAL" clId="{B6686B9C-25D7-47A6-B52A-08C6461949EE}" dt="2022-12-29T11:04:26.448" v="2556" actId="478"/>
            <ac:spMkLst>
              <pc:docMk/>
              <pc:sldMasterMk cId="2319061225" sldId="2147483648"/>
              <pc:sldLayoutMk cId="3118896713" sldId="2147483660"/>
              <ac:spMk id="8" creationId="{CBE560E3-F935-488F-8F0E-191D7B6B54B8}"/>
            </ac:spMkLst>
          </pc:spChg>
        </pc:sldLayoutChg>
        <pc:sldLayoutChg chg="addSp delSp mod">
          <pc:chgData name="Ahmad Shaikh" userId="350add3f-3878-44aa-89e3-9546f6eb23d1" providerId="ADAL" clId="{B6686B9C-25D7-47A6-B52A-08C6461949EE}" dt="2022-12-29T11:04:27.656" v="2561" actId="478"/>
          <pc:sldLayoutMkLst>
            <pc:docMk/>
            <pc:sldMasterMk cId="2319061225" sldId="2147483648"/>
            <pc:sldLayoutMk cId="2857120649" sldId="2147483662"/>
          </pc:sldLayoutMkLst>
          <pc:spChg chg="add del">
            <ac:chgData name="Ahmad Shaikh" userId="350add3f-3878-44aa-89e3-9546f6eb23d1" providerId="ADAL" clId="{B6686B9C-25D7-47A6-B52A-08C6461949EE}" dt="2022-12-29T11:04:27.656" v="2561" actId="478"/>
            <ac:spMkLst>
              <pc:docMk/>
              <pc:sldMasterMk cId="2319061225" sldId="2147483648"/>
              <pc:sldLayoutMk cId="2857120649" sldId="2147483662"/>
              <ac:spMk id="7" creationId="{F255C16C-AA88-4BBF-8040-11ECFED618E0}"/>
            </ac:spMkLst>
          </pc:spChg>
          <pc:spChg chg="add del">
            <ac:chgData name="Ahmad Shaikh" userId="350add3f-3878-44aa-89e3-9546f6eb23d1" providerId="ADAL" clId="{B6686B9C-25D7-47A6-B52A-08C6461949EE}" dt="2022-12-29T11:04:27.656" v="2561" actId="478"/>
            <ac:spMkLst>
              <pc:docMk/>
              <pc:sldMasterMk cId="2319061225" sldId="2147483648"/>
              <pc:sldLayoutMk cId="2857120649" sldId="2147483662"/>
              <ac:spMk id="8" creationId="{CBE560E3-F935-488F-8F0E-191D7B6B54B8}"/>
            </ac:spMkLst>
          </pc:spChg>
        </pc:sldLayoutChg>
        <pc:sldLayoutChg chg="addSp delSp mod">
          <pc:chgData name="Ahmad Shaikh" userId="350add3f-3878-44aa-89e3-9546f6eb23d1" providerId="ADAL" clId="{B6686B9C-25D7-47A6-B52A-08C6461949EE}" dt="2022-12-29T11:04:28.172" v="2563" actId="478"/>
          <pc:sldLayoutMkLst>
            <pc:docMk/>
            <pc:sldMasterMk cId="2319061225" sldId="2147483648"/>
            <pc:sldLayoutMk cId="2951227852" sldId="2147483663"/>
          </pc:sldLayoutMkLst>
          <pc:spChg chg="add del">
            <ac:chgData name="Ahmad Shaikh" userId="350add3f-3878-44aa-89e3-9546f6eb23d1" providerId="ADAL" clId="{B6686B9C-25D7-47A6-B52A-08C6461949EE}" dt="2022-12-29T11:04:28.172" v="2563" actId="478"/>
            <ac:spMkLst>
              <pc:docMk/>
              <pc:sldMasterMk cId="2319061225" sldId="2147483648"/>
              <pc:sldLayoutMk cId="2951227852" sldId="2147483663"/>
              <ac:spMk id="7" creationId="{F255C16C-AA88-4BBF-8040-11ECFED618E0}"/>
            </ac:spMkLst>
          </pc:spChg>
          <pc:spChg chg="add del">
            <ac:chgData name="Ahmad Shaikh" userId="350add3f-3878-44aa-89e3-9546f6eb23d1" providerId="ADAL" clId="{B6686B9C-25D7-47A6-B52A-08C6461949EE}" dt="2022-12-29T11:04:28.172" v="2563" actId="478"/>
            <ac:spMkLst>
              <pc:docMk/>
              <pc:sldMasterMk cId="2319061225" sldId="2147483648"/>
              <pc:sldLayoutMk cId="2951227852" sldId="2147483663"/>
              <ac:spMk id="8" creationId="{CBE560E3-F935-488F-8F0E-191D7B6B54B8}"/>
            </ac:spMkLst>
          </pc:spChg>
        </pc:sldLayoutChg>
        <pc:sldLayoutChg chg="addSp delSp mod">
          <pc:chgData name="Ahmad Shaikh" userId="350add3f-3878-44aa-89e3-9546f6eb23d1" providerId="ADAL" clId="{B6686B9C-25D7-47A6-B52A-08C6461949EE}" dt="2022-12-29T11:04:26.143" v="2555" actId="478"/>
          <pc:sldLayoutMkLst>
            <pc:docMk/>
            <pc:sldMasterMk cId="2319061225" sldId="2147483648"/>
            <pc:sldLayoutMk cId="917780591" sldId="2147483664"/>
          </pc:sldLayoutMkLst>
          <pc:spChg chg="add del">
            <ac:chgData name="Ahmad Shaikh" userId="350add3f-3878-44aa-89e3-9546f6eb23d1" providerId="ADAL" clId="{B6686B9C-25D7-47A6-B52A-08C6461949EE}" dt="2022-12-29T11:04:26.143" v="2555" actId="478"/>
            <ac:spMkLst>
              <pc:docMk/>
              <pc:sldMasterMk cId="2319061225" sldId="2147483648"/>
              <pc:sldLayoutMk cId="917780591" sldId="2147483664"/>
              <ac:spMk id="21" creationId="{71F34533-9677-48AF-9374-976825F4BB7E}"/>
            </ac:spMkLst>
          </pc:spChg>
          <pc:spChg chg="add del">
            <ac:chgData name="Ahmad Shaikh" userId="350add3f-3878-44aa-89e3-9546f6eb23d1" providerId="ADAL" clId="{B6686B9C-25D7-47A6-B52A-08C6461949EE}" dt="2022-12-29T11:04:26.143" v="2555" actId="478"/>
            <ac:spMkLst>
              <pc:docMk/>
              <pc:sldMasterMk cId="2319061225" sldId="2147483648"/>
              <pc:sldLayoutMk cId="917780591" sldId="2147483664"/>
              <ac:spMk id="22" creationId="{4FAB8A26-B99E-4F96-8327-A932A14F2C03}"/>
            </ac:spMkLst>
          </pc:spChg>
        </pc:sldLayoutChg>
        <pc:sldLayoutChg chg="addSp delSp mod">
          <pc:chgData name="Ahmad Shaikh" userId="350add3f-3878-44aa-89e3-9546f6eb23d1" providerId="ADAL" clId="{B6686B9C-25D7-47A6-B52A-08C6461949EE}" dt="2022-12-29T11:04:24.625" v="2554" actId="478"/>
          <pc:sldLayoutMkLst>
            <pc:docMk/>
            <pc:sldMasterMk cId="2319061225" sldId="2147483648"/>
            <pc:sldLayoutMk cId="1291140423" sldId="2147483665"/>
          </pc:sldLayoutMkLst>
          <pc:spChg chg="add del">
            <ac:chgData name="Ahmad Shaikh" userId="350add3f-3878-44aa-89e3-9546f6eb23d1" providerId="ADAL" clId="{B6686B9C-25D7-47A6-B52A-08C6461949EE}" dt="2022-12-29T11:04:24.625" v="2554" actId="478"/>
            <ac:spMkLst>
              <pc:docMk/>
              <pc:sldMasterMk cId="2319061225" sldId="2147483648"/>
              <pc:sldLayoutMk cId="1291140423" sldId="2147483665"/>
              <ac:spMk id="9" creationId="{BF358517-D7B7-40D0-A9D0-B650C80898AC}"/>
            </ac:spMkLst>
          </pc:spChg>
          <pc:spChg chg="add del">
            <ac:chgData name="Ahmad Shaikh" userId="350add3f-3878-44aa-89e3-9546f6eb23d1" providerId="ADAL" clId="{B6686B9C-25D7-47A6-B52A-08C6461949EE}" dt="2022-12-29T11:04:24.625" v="2554" actId="478"/>
            <ac:spMkLst>
              <pc:docMk/>
              <pc:sldMasterMk cId="2319061225" sldId="2147483648"/>
              <pc:sldLayoutMk cId="1291140423" sldId="2147483665"/>
              <ac:spMk id="10" creationId="{6026D44C-0B39-4DE1-A0FC-5615DDAAE3CE}"/>
            </ac:spMkLst>
          </pc:spChg>
        </pc:sldLayoutChg>
        <pc:sldLayoutChg chg="addSp delSp mod">
          <pc:chgData name="Ahmad Shaikh" userId="350add3f-3878-44aa-89e3-9546f6eb23d1" providerId="ADAL" clId="{B6686B9C-25D7-47A6-B52A-08C6461949EE}" dt="2022-12-29T11:04:28.929" v="2566" actId="478"/>
          <pc:sldLayoutMkLst>
            <pc:docMk/>
            <pc:sldMasterMk cId="2319061225" sldId="2147483648"/>
            <pc:sldLayoutMk cId="1485277703" sldId="2147483666"/>
          </pc:sldLayoutMkLst>
          <pc:spChg chg="add del">
            <ac:chgData name="Ahmad Shaikh" userId="350add3f-3878-44aa-89e3-9546f6eb23d1" providerId="ADAL" clId="{B6686B9C-25D7-47A6-B52A-08C6461949EE}" dt="2022-12-29T11:04:28.929" v="2566" actId="478"/>
            <ac:spMkLst>
              <pc:docMk/>
              <pc:sldMasterMk cId="2319061225" sldId="2147483648"/>
              <pc:sldLayoutMk cId="1485277703" sldId="2147483666"/>
              <ac:spMk id="3" creationId="{7E085D26-FA83-4414-959E-98936A772670}"/>
            </ac:spMkLst>
          </pc:spChg>
          <pc:spChg chg="add del">
            <ac:chgData name="Ahmad Shaikh" userId="350add3f-3878-44aa-89e3-9546f6eb23d1" providerId="ADAL" clId="{B6686B9C-25D7-47A6-B52A-08C6461949EE}" dt="2022-12-29T11:04:28.929" v="2566" actId="478"/>
            <ac:spMkLst>
              <pc:docMk/>
              <pc:sldMasterMk cId="2319061225" sldId="2147483648"/>
              <pc:sldLayoutMk cId="1485277703" sldId="2147483666"/>
              <ac:spMk id="4" creationId="{1FB52E93-DE4C-4341-8D83-F0230E38B1A1}"/>
            </ac:spMkLst>
          </pc:spChg>
        </pc:sldLayoutChg>
        <pc:sldLayoutChg chg="addSp delSp mod">
          <pc:chgData name="Ahmad Shaikh" userId="350add3f-3878-44aa-89e3-9546f6eb23d1" providerId="ADAL" clId="{B6686B9C-25D7-47A6-B52A-08C6461949EE}" dt="2022-12-29T11:04:28.680" v="2565" actId="478"/>
          <pc:sldLayoutMkLst>
            <pc:docMk/>
            <pc:sldMasterMk cId="2319061225" sldId="2147483648"/>
            <pc:sldLayoutMk cId="3370680036" sldId="2147483667"/>
          </pc:sldLayoutMkLst>
          <pc:spChg chg="add del">
            <ac:chgData name="Ahmad Shaikh" userId="350add3f-3878-44aa-89e3-9546f6eb23d1" providerId="ADAL" clId="{B6686B9C-25D7-47A6-B52A-08C6461949EE}" dt="2022-12-29T11:04:28.680" v="2565" actId="478"/>
            <ac:spMkLst>
              <pc:docMk/>
              <pc:sldMasterMk cId="2319061225" sldId="2147483648"/>
              <pc:sldLayoutMk cId="3370680036" sldId="2147483667"/>
              <ac:spMk id="3" creationId="{7E085D26-FA83-4414-959E-98936A772670}"/>
            </ac:spMkLst>
          </pc:spChg>
          <pc:spChg chg="add del">
            <ac:chgData name="Ahmad Shaikh" userId="350add3f-3878-44aa-89e3-9546f6eb23d1" providerId="ADAL" clId="{B6686B9C-25D7-47A6-B52A-08C6461949EE}" dt="2022-12-29T11:04:28.680" v="2565" actId="478"/>
            <ac:spMkLst>
              <pc:docMk/>
              <pc:sldMasterMk cId="2319061225" sldId="2147483648"/>
              <pc:sldLayoutMk cId="3370680036" sldId="2147483667"/>
              <ac:spMk id="4" creationId="{1FB52E93-DE4C-4341-8D83-F0230E38B1A1}"/>
            </ac:spMkLst>
          </pc:spChg>
        </pc:sldLayoutChg>
        <pc:sldLayoutChg chg="addSp delSp mod">
          <pc:chgData name="Ahmad Shaikh" userId="350add3f-3878-44aa-89e3-9546f6eb23d1" providerId="ADAL" clId="{B6686B9C-25D7-47A6-B52A-08C6461949EE}" dt="2022-12-29T11:04:27.417" v="2560" actId="478"/>
          <pc:sldLayoutMkLst>
            <pc:docMk/>
            <pc:sldMasterMk cId="2319061225" sldId="2147483648"/>
            <pc:sldLayoutMk cId="268311559" sldId="2147483668"/>
          </pc:sldLayoutMkLst>
          <pc:spChg chg="add del">
            <ac:chgData name="Ahmad Shaikh" userId="350add3f-3878-44aa-89e3-9546f6eb23d1" providerId="ADAL" clId="{B6686B9C-25D7-47A6-B52A-08C6461949EE}" dt="2022-12-29T11:04:27.417" v="2560" actId="478"/>
            <ac:spMkLst>
              <pc:docMk/>
              <pc:sldMasterMk cId="2319061225" sldId="2147483648"/>
              <pc:sldLayoutMk cId="268311559" sldId="2147483668"/>
              <ac:spMk id="3" creationId="{7E085D26-FA83-4414-959E-98936A772670}"/>
            </ac:spMkLst>
          </pc:spChg>
          <pc:spChg chg="add del">
            <ac:chgData name="Ahmad Shaikh" userId="350add3f-3878-44aa-89e3-9546f6eb23d1" providerId="ADAL" clId="{B6686B9C-25D7-47A6-B52A-08C6461949EE}" dt="2022-12-29T11:04:27.417" v="2560" actId="478"/>
            <ac:spMkLst>
              <pc:docMk/>
              <pc:sldMasterMk cId="2319061225" sldId="2147483648"/>
              <pc:sldLayoutMk cId="268311559" sldId="2147483668"/>
              <ac:spMk id="4" creationId="{1FB52E93-DE4C-4341-8D83-F0230E38B1A1}"/>
            </ac:spMkLst>
          </pc:spChg>
        </pc:sldLayoutChg>
        <pc:sldLayoutChg chg="addSp delSp mod">
          <pc:chgData name="Ahmad Shaikh" userId="350add3f-3878-44aa-89e3-9546f6eb23d1" providerId="ADAL" clId="{B6686B9C-25D7-47A6-B52A-08C6461949EE}" dt="2022-12-29T11:04:27.922" v="2562" actId="478"/>
          <pc:sldLayoutMkLst>
            <pc:docMk/>
            <pc:sldMasterMk cId="2319061225" sldId="2147483648"/>
            <pc:sldLayoutMk cId="3281634222" sldId="2147483669"/>
          </pc:sldLayoutMkLst>
          <pc:spChg chg="add del">
            <ac:chgData name="Ahmad Shaikh" userId="350add3f-3878-44aa-89e3-9546f6eb23d1" providerId="ADAL" clId="{B6686B9C-25D7-47A6-B52A-08C6461949EE}" dt="2022-12-29T11:04:27.922" v="2562" actId="478"/>
            <ac:spMkLst>
              <pc:docMk/>
              <pc:sldMasterMk cId="2319061225" sldId="2147483648"/>
              <pc:sldLayoutMk cId="3281634222" sldId="2147483669"/>
              <ac:spMk id="7" creationId="{F255C16C-AA88-4BBF-8040-11ECFED618E0}"/>
            </ac:spMkLst>
          </pc:spChg>
          <pc:spChg chg="add del">
            <ac:chgData name="Ahmad Shaikh" userId="350add3f-3878-44aa-89e3-9546f6eb23d1" providerId="ADAL" clId="{B6686B9C-25D7-47A6-B52A-08C6461949EE}" dt="2022-12-29T11:04:27.922" v="2562" actId="478"/>
            <ac:spMkLst>
              <pc:docMk/>
              <pc:sldMasterMk cId="2319061225" sldId="2147483648"/>
              <pc:sldLayoutMk cId="3281634222" sldId="2147483669"/>
              <ac:spMk id="8" creationId="{CBE560E3-F935-488F-8F0E-191D7B6B54B8}"/>
            </ac:spMkLst>
          </pc:spChg>
        </pc:sldLayoutChg>
        <pc:sldLayoutChg chg="addSp delSp mod">
          <pc:chgData name="Ahmad Shaikh" userId="350add3f-3878-44aa-89e3-9546f6eb23d1" providerId="ADAL" clId="{B6686B9C-25D7-47A6-B52A-08C6461949EE}" dt="2022-12-29T11:04:27.185" v="2559" actId="478"/>
          <pc:sldLayoutMkLst>
            <pc:docMk/>
            <pc:sldMasterMk cId="2319061225" sldId="2147483648"/>
            <pc:sldLayoutMk cId="2039614361" sldId="2147483670"/>
          </pc:sldLayoutMkLst>
          <pc:spChg chg="add del">
            <ac:chgData name="Ahmad Shaikh" userId="350add3f-3878-44aa-89e3-9546f6eb23d1" providerId="ADAL" clId="{B6686B9C-25D7-47A6-B52A-08C6461949EE}" dt="2022-12-29T11:04:27.185" v="2559" actId="478"/>
            <ac:spMkLst>
              <pc:docMk/>
              <pc:sldMasterMk cId="2319061225" sldId="2147483648"/>
              <pc:sldLayoutMk cId="2039614361" sldId="2147483670"/>
              <ac:spMk id="3" creationId="{7E085D26-FA83-4414-959E-98936A772670}"/>
            </ac:spMkLst>
          </pc:spChg>
          <pc:spChg chg="add del">
            <ac:chgData name="Ahmad Shaikh" userId="350add3f-3878-44aa-89e3-9546f6eb23d1" providerId="ADAL" clId="{B6686B9C-25D7-47A6-B52A-08C6461949EE}" dt="2022-12-29T11:04:27.185" v="2559" actId="478"/>
            <ac:spMkLst>
              <pc:docMk/>
              <pc:sldMasterMk cId="2319061225" sldId="2147483648"/>
              <pc:sldLayoutMk cId="2039614361" sldId="2147483670"/>
              <ac:spMk id="4" creationId="{1FB52E93-DE4C-4341-8D83-F0230E38B1A1}"/>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12/25/2022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1T07:56:41.0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3,'137'-2,"151"5,-108 25,-73-8,-95-18,533 76,3-43,120-12,30 0,846-24,-1349-12,-89 2,91-9,135-6,-60 13,-109 2,-5 1,121-3,113 33,-196-10,78 10,244 26,-334-23,-123-13,112 3,-57-14,-96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1T07:56:43.4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0,'1322'29,"-1061"-21,448 0,-171-5,-11 20,98 1,1099-26,-1480-9,12-1,1585 13,-1476 22,0 1,-351-24,640 24,-112 2,-211-16,573 1,-577-13,53-23,-143 4,-171 18,-12 1,95-16,-62 6,0 3,162 5,-163 5,-116-1,-14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1T07:56:45.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26,'118'-10,"-19"0,788 5,-481 7,250 10,4 0,-149 11,-50 0,281-24,194 3,-256 22,-236-2,177 3,2661-28,-1782 4,-850-43,-396 16,-230 24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1T07:56:47.9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24,'221'-12,"-16"1,863 11,-1048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31T07:56:54.67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24,'167'-12,"-6"0,805 51,-385-28,-343-14,202 17,-224 7,289 15,-262-25,29 1,1064-13,-1076 14,-94-2,417 13,-348-13,128 1,-152 0,0-1,10-12,587 16,-651-3,243 9,-359-23,0-2,55-12,37-5,147-12,-164 1,-30 7,-66 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03961436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a:xfrm>
            <a:off x="838200" y="6356350"/>
            <a:ext cx="2743200" cy="365125"/>
          </a:xfrm>
          <a:prstGeom prst="rect">
            <a:avLst/>
          </a:prstGeom>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a:prstGeom prst="rect">
            <a:avLst/>
          </a:prstGeo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a:prstGeom prst="rect">
            <a:avLst/>
          </a:prstGeo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a:prstGeom prst="rect">
            <a:avLst/>
          </a:prstGeo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a:prstGeom prst="rect">
            <a:avLst/>
          </a:prstGeo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a:prstGeom prst="rect">
            <a:avLst/>
          </a:prstGeom>
        </p:spPr>
        <p:txBody>
          <a:bodyPr/>
          <a:lstStyle>
            <a:lvl1pPr>
              <a:defRPr sz="900"/>
            </a:lvl1pPr>
          </a:lstStyle>
          <a:p>
            <a:r>
              <a:rPr lang="en-US" dirty="0"/>
              <a:t>Combined MBD and FEA of the Foot</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a:prstGeom prst="rect">
            <a:avLst/>
          </a:prstGeo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a:prstGeom prst="rect">
            <a:avLst/>
          </a:prstGeo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a:prstGeom prst="rect">
            <a:avLst/>
          </a:prstGeo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a:prstGeom prst="rect">
            <a:avLst/>
          </a:prstGeo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am Slide 4 People">
    <p:bg>
      <p:bgRef idx="1001">
        <a:schemeClr val="bg1"/>
      </p:bgRef>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163422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2023</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Combined MBD and FEA of the Foot</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9" r:id="rId9"/>
    <p:sldLayoutId id="2147483662" r:id="rId10"/>
    <p:sldLayoutId id="2147483668" r:id="rId11"/>
    <p:sldLayoutId id="2147483670" r:id="rId12"/>
    <p:sldLayoutId id="2147483652" r:id="rId13"/>
    <p:sldLayoutId id="2147483653" r:id="rId14"/>
    <p:sldLayoutId id="2147483660" r:id="rId15"/>
    <p:sldLayoutId id="2147483664" r:id="rId16"/>
    <p:sldLayoutId id="2147483665" r:id="rId17"/>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gif"/><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customXml" Target="../ink/ink4.xml"/><Relationship Id="rId3" Type="http://schemas.openxmlformats.org/officeDocument/2006/relationships/image" Target="../media/image75.png"/><Relationship Id="rId7" Type="http://schemas.openxmlformats.org/officeDocument/2006/relationships/customXml" Target="../ink/ink1.xml"/><Relationship Id="rId12" Type="http://schemas.openxmlformats.org/officeDocument/2006/relationships/image" Target="../media/image81.png"/><Relationship Id="rId2" Type="http://schemas.openxmlformats.org/officeDocument/2006/relationships/image" Target="../media/image74.png"/><Relationship Id="rId16" Type="http://schemas.openxmlformats.org/officeDocument/2006/relationships/image" Target="../media/image83.png"/><Relationship Id="rId1" Type="http://schemas.openxmlformats.org/officeDocument/2006/relationships/slideLayout" Target="../slideLayouts/slideLayout9.xml"/><Relationship Id="rId6" Type="http://schemas.openxmlformats.org/officeDocument/2006/relationships/image" Target="../media/image78.png"/><Relationship Id="rId11" Type="http://schemas.openxmlformats.org/officeDocument/2006/relationships/customXml" Target="../ink/ink3.xml"/><Relationship Id="rId5" Type="http://schemas.openxmlformats.org/officeDocument/2006/relationships/image" Target="../media/image77.png"/><Relationship Id="rId15" Type="http://schemas.openxmlformats.org/officeDocument/2006/relationships/customXml" Target="../ink/ink5.xml"/><Relationship Id="rId10" Type="http://schemas.openxmlformats.org/officeDocument/2006/relationships/image" Target="../media/image80.png"/><Relationship Id="rId4" Type="http://schemas.openxmlformats.org/officeDocument/2006/relationships/image" Target="../media/image76.png"/><Relationship Id="rId9" Type="http://schemas.openxmlformats.org/officeDocument/2006/relationships/customXml" Target="../ink/ink2.xml"/><Relationship Id="rId1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5" Type="http://schemas.openxmlformats.org/officeDocument/2006/relationships/image" Target="../media/image89.png"/><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3.mp4"/><Relationship Id="rId7"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22.png"/><Relationship Id="rId4" Type="http://schemas.openxmlformats.org/officeDocument/2006/relationships/video" Target="../media/media3.mp4"/><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microsoft.com/office/2007/relationships/media" Target="../media/media6.wmv"/><Relationship Id="rId7" Type="http://schemas.openxmlformats.org/officeDocument/2006/relationships/image" Target="../media/image35.png"/><Relationship Id="rId2" Type="http://schemas.openxmlformats.org/officeDocument/2006/relationships/video" Target="../media/media5.wmv"/><Relationship Id="rId1" Type="http://schemas.microsoft.com/office/2007/relationships/media" Target="../media/media5.wmv"/><Relationship Id="rId6" Type="http://schemas.openxmlformats.org/officeDocument/2006/relationships/image" Target="../media/image34.png"/><Relationship Id="rId5" Type="http://schemas.openxmlformats.org/officeDocument/2006/relationships/slideLayout" Target="../slideLayouts/slideLayout9.xml"/><Relationship Id="rId4" Type="http://schemas.openxmlformats.org/officeDocument/2006/relationships/video" Target="../media/media6.wm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Combined FEA and MBD of the foot</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89"/>
            <a:ext cx="4941770" cy="1122201"/>
          </a:xfrm>
        </p:spPr>
        <p:txBody>
          <a:bodyPr>
            <a:normAutofit/>
          </a:bodyPr>
          <a:lstStyle/>
          <a:p>
            <a:r>
              <a:rPr lang="en-US" dirty="0"/>
              <a:t>Ahmad Shaikh</a:t>
            </a:r>
          </a:p>
          <a:p>
            <a:r>
              <a:rPr lang="en-US" dirty="0"/>
              <a:t>31</a:t>
            </a:r>
            <a:r>
              <a:rPr lang="en-US" baseline="30000" dirty="0"/>
              <a:t>st</a:t>
            </a:r>
            <a:r>
              <a:rPr lang="en-US" dirty="0"/>
              <a:t> Dec, 2022</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62A79-DB7C-EC89-69BD-7BD88089011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3F3E7C2B-FFB7-F756-7C45-8395541C588E}"/>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35CDDAE-3921-A497-2D02-CA0937737BF3}"/>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
        <p:nvSpPr>
          <p:cNvPr id="7" name="TextBox 6">
            <a:extLst>
              <a:ext uri="{FF2B5EF4-FFF2-40B4-BE49-F238E27FC236}">
                <a16:creationId xmlns:a16="http://schemas.microsoft.com/office/drawing/2014/main" id="{6E657583-D44D-FA0C-9A62-8552F6F65CC8}"/>
              </a:ext>
            </a:extLst>
          </p:cNvPr>
          <p:cNvSpPr txBox="1"/>
          <p:nvPr/>
        </p:nvSpPr>
        <p:spPr>
          <a:xfrm>
            <a:off x="170561" y="939359"/>
            <a:ext cx="1692757" cy="646331"/>
          </a:xfrm>
          <a:prstGeom prst="rect">
            <a:avLst/>
          </a:prstGeom>
          <a:noFill/>
        </p:spPr>
        <p:txBody>
          <a:bodyPr wrap="square" rtlCol="0">
            <a:spAutoFit/>
          </a:bodyPr>
          <a:lstStyle/>
          <a:p>
            <a:pPr algn="ctr"/>
            <a:r>
              <a:rPr lang="en-US" dirty="0"/>
              <a:t>Optical Motion Capture</a:t>
            </a:r>
            <a:endParaRPr lang="en-IN" dirty="0"/>
          </a:p>
        </p:txBody>
      </p:sp>
      <p:sp>
        <p:nvSpPr>
          <p:cNvPr id="8" name="TextBox 7">
            <a:extLst>
              <a:ext uri="{FF2B5EF4-FFF2-40B4-BE49-F238E27FC236}">
                <a16:creationId xmlns:a16="http://schemas.microsoft.com/office/drawing/2014/main" id="{1F323FEE-78E8-8329-325C-CF02A4E40931}"/>
              </a:ext>
            </a:extLst>
          </p:cNvPr>
          <p:cNvSpPr txBox="1"/>
          <p:nvPr/>
        </p:nvSpPr>
        <p:spPr>
          <a:xfrm>
            <a:off x="1569809" y="1281206"/>
            <a:ext cx="587020" cy="369332"/>
          </a:xfrm>
          <a:prstGeom prst="rect">
            <a:avLst/>
          </a:prstGeom>
          <a:noFill/>
        </p:spPr>
        <p:txBody>
          <a:bodyPr wrap="none" rtlCol="0">
            <a:spAutoFit/>
          </a:bodyPr>
          <a:lstStyle/>
          <a:p>
            <a:pPr algn="ctr"/>
            <a:r>
              <a:rPr lang="en-US" dirty="0"/>
              <a:t>GRF</a:t>
            </a:r>
            <a:endParaRPr lang="en-IN" dirty="0"/>
          </a:p>
        </p:txBody>
      </p:sp>
      <p:sp>
        <p:nvSpPr>
          <p:cNvPr id="9" name="TextBox 8">
            <a:extLst>
              <a:ext uri="{FF2B5EF4-FFF2-40B4-BE49-F238E27FC236}">
                <a16:creationId xmlns:a16="http://schemas.microsoft.com/office/drawing/2014/main" id="{EF3E4E71-6FBF-9592-9993-C2DD26FF3138}"/>
              </a:ext>
            </a:extLst>
          </p:cNvPr>
          <p:cNvSpPr txBox="1"/>
          <p:nvPr/>
        </p:nvSpPr>
        <p:spPr>
          <a:xfrm>
            <a:off x="2093679" y="949219"/>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sp>
        <p:nvSpPr>
          <p:cNvPr id="10" name="TextBox 9">
            <a:extLst>
              <a:ext uri="{FF2B5EF4-FFF2-40B4-BE49-F238E27FC236}">
                <a16:creationId xmlns:a16="http://schemas.microsoft.com/office/drawing/2014/main" id="{89964833-FD3C-B5D6-769E-5072ADFF5D0C}"/>
              </a:ext>
            </a:extLst>
          </p:cNvPr>
          <p:cNvSpPr txBox="1"/>
          <p:nvPr/>
        </p:nvSpPr>
        <p:spPr>
          <a:xfrm>
            <a:off x="3332484" y="912966"/>
            <a:ext cx="567271" cy="369332"/>
          </a:xfrm>
          <a:prstGeom prst="rect">
            <a:avLst/>
          </a:prstGeom>
          <a:noFill/>
        </p:spPr>
        <p:txBody>
          <a:bodyPr wrap="none" rtlCol="0">
            <a:spAutoFit/>
          </a:bodyPr>
          <a:lstStyle/>
          <a:p>
            <a:pPr algn="ctr"/>
            <a:r>
              <a:rPr lang="en-US" dirty="0"/>
              <a:t>Age</a:t>
            </a:r>
            <a:endParaRPr lang="en-IN" dirty="0"/>
          </a:p>
        </p:txBody>
      </p:sp>
      <p:sp>
        <p:nvSpPr>
          <p:cNvPr id="11" name="TextBox 10">
            <a:extLst>
              <a:ext uri="{FF2B5EF4-FFF2-40B4-BE49-F238E27FC236}">
                <a16:creationId xmlns:a16="http://schemas.microsoft.com/office/drawing/2014/main" id="{E3EB4F51-F9ED-4418-7FC3-BD738E43E967}"/>
              </a:ext>
            </a:extLst>
          </p:cNvPr>
          <p:cNvSpPr txBox="1"/>
          <p:nvPr/>
        </p:nvSpPr>
        <p:spPr>
          <a:xfrm>
            <a:off x="3936093" y="912966"/>
            <a:ext cx="882101" cy="369332"/>
          </a:xfrm>
          <a:prstGeom prst="rect">
            <a:avLst/>
          </a:prstGeom>
          <a:noFill/>
        </p:spPr>
        <p:txBody>
          <a:bodyPr wrap="none" rtlCol="0">
            <a:spAutoFit/>
          </a:bodyPr>
          <a:lstStyle/>
          <a:p>
            <a:pPr algn="ctr"/>
            <a:r>
              <a:rPr lang="en-US" dirty="0"/>
              <a:t>Weight</a:t>
            </a:r>
            <a:endParaRPr lang="en-IN" dirty="0"/>
          </a:p>
        </p:txBody>
      </p:sp>
      <p:sp>
        <p:nvSpPr>
          <p:cNvPr id="13" name="Left Brace 12">
            <a:extLst>
              <a:ext uri="{FF2B5EF4-FFF2-40B4-BE49-F238E27FC236}">
                <a16:creationId xmlns:a16="http://schemas.microsoft.com/office/drawing/2014/main" id="{0F1EF357-BE16-B768-92AD-1F27BA67D577}"/>
              </a:ext>
            </a:extLst>
          </p:cNvPr>
          <p:cNvSpPr/>
          <p:nvPr/>
        </p:nvSpPr>
        <p:spPr>
          <a:xfrm rot="5400000">
            <a:off x="1317560" y="-561521"/>
            <a:ext cx="637564" cy="29315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B0AFDBD-462E-4898-572F-C756733A4CE3}"/>
              </a:ext>
            </a:extLst>
          </p:cNvPr>
          <p:cNvSpPr txBox="1"/>
          <p:nvPr/>
        </p:nvSpPr>
        <p:spPr>
          <a:xfrm>
            <a:off x="557814" y="229351"/>
            <a:ext cx="2180277" cy="369332"/>
          </a:xfrm>
          <a:prstGeom prst="rect">
            <a:avLst/>
          </a:prstGeom>
          <a:noFill/>
        </p:spPr>
        <p:txBody>
          <a:bodyPr wrap="none" rtlCol="0">
            <a:spAutoFit/>
          </a:bodyPr>
          <a:lstStyle/>
          <a:p>
            <a:pPr algn="ctr"/>
            <a:r>
              <a:rPr lang="en-US" dirty="0"/>
              <a:t>Physical Experiment</a:t>
            </a:r>
            <a:endParaRPr lang="en-IN" dirty="0"/>
          </a:p>
        </p:txBody>
      </p:sp>
      <p:sp>
        <p:nvSpPr>
          <p:cNvPr id="15" name="TextBox 14">
            <a:extLst>
              <a:ext uri="{FF2B5EF4-FFF2-40B4-BE49-F238E27FC236}">
                <a16:creationId xmlns:a16="http://schemas.microsoft.com/office/drawing/2014/main" id="{4FB39297-F4A6-6667-3EE5-223D79490671}"/>
              </a:ext>
            </a:extLst>
          </p:cNvPr>
          <p:cNvSpPr txBox="1"/>
          <p:nvPr/>
        </p:nvSpPr>
        <p:spPr>
          <a:xfrm>
            <a:off x="3281613" y="229351"/>
            <a:ext cx="1645450" cy="369332"/>
          </a:xfrm>
          <a:prstGeom prst="rect">
            <a:avLst/>
          </a:prstGeom>
          <a:noFill/>
        </p:spPr>
        <p:txBody>
          <a:bodyPr wrap="none" rtlCol="0">
            <a:spAutoFit/>
          </a:bodyPr>
          <a:lstStyle/>
          <a:p>
            <a:pPr algn="ctr"/>
            <a:r>
              <a:rPr lang="en-US" dirty="0"/>
              <a:t>Patient Details</a:t>
            </a:r>
            <a:endParaRPr lang="en-IN" dirty="0"/>
          </a:p>
        </p:txBody>
      </p:sp>
      <p:sp>
        <p:nvSpPr>
          <p:cNvPr id="16" name="TextBox 15">
            <a:extLst>
              <a:ext uri="{FF2B5EF4-FFF2-40B4-BE49-F238E27FC236}">
                <a16:creationId xmlns:a16="http://schemas.microsoft.com/office/drawing/2014/main" id="{7D10D750-2DEF-F4EE-0FF3-6EDBF61FBAAE}"/>
              </a:ext>
            </a:extLst>
          </p:cNvPr>
          <p:cNvSpPr txBox="1"/>
          <p:nvPr/>
        </p:nvSpPr>
        <p:spPr>
          <a:xfrm>
            <a:off x="136112" y="2586412"/>
            <a:ext cx="1432211" cy="1477328"/>
          </a:xfrm>
          <a:prstGeom prst="rect">
            <a:avLst/>
          </a:prstGeom>
          <a:noFill/>
        </p:spPr>
        <p:txBody>
          <a:bodyPr wrap="square" rtlCol="0">
            <a:spAutoFit/>
          </a:bodyPr>
          <a:lstStyle/>
          <a:p>
            <a:pPr algn="ctr"/>
            <a:r>
              <a:rPr lang="en-US" dirty="0"/>
              <a:t>Rigid Bones connected by joints</a:t>
            </a:r>
          </a:p>
          <a:p>
            <a:pPr algn="ctr"/>
            <a:r>
              <a:rPr lang="en-US" dirty="0"/>
              <a:t>+</a:t>
            </a:r>
          </a:p>
          <a:p>
            <a:pPr algn="ctr"/>
            <a:r>
              <a:rPr lang="en-US" dirty="0"/>
              <a:t>Muscles</a:t>
            </a:r>
            <a:endParaRPr lang="en-IN" dirty="0"/>
          </a:p>
        </p:txBody>
      </p:sp>
      <p:sp>
        <p:nvSpPr>
          <p:cNvPr id="17" name="TextBox 16">
            <a:extLst>
              <a:ext uri="{FF2B5EF4-FFF2-40B4-BE49-F238E27FC236}">
                <a16:creationId xmlns:a16="http://schemas.microsoft.com/office/drawing/2014/main" id="{8CCD0E46-CA05-1D06-330A-1000C6EDC8A2}"/>
              </a:ext>
            </a:extLst>
          </p:cNvPr>
          <p:cNvSpPr txBox="1"/>
          <p:nvPr/>
        </p:nvSpPr>
        <p:spPr>
          <a:xfrm>
            <a:off x="136112" y="2214422"/>
            <a:ext cx="1432211" cy="369332"/>
          </a:xfrm>
          <a:prstGeom prst="rect">
            <a:avLst/>
          </a:prstGeom>
          <a:noFill/>
        </p:spPr>
        <p:txBody>
          <a:bodyPr wrap="square" rtlCol="0">
            <a:spAutoFit/>
          </a:bodyPr>
          <a:lstStyle/>
          <a:p>
            <a:pPr algn="ctr"/>
            <a:r>
              <a:rPr lang="en-US" dirty="0"/>
              <a:t>MBD Model</a:t>
            </a:r>
            <a:endParaRPr lang="en-IN" dirty="0"/>
          </a:p>
        </p:txBody>
      </p:sp>
      <p:sp>
        <p:nvSpPr>
          <p:cNvPr id="18" name="TextBox 17">
            <a:extLst>
              <a:ext uri="{FF2B5EF4-FFF2-40B4-BE49-F238E27FC236}">
                <a16:creationId xmlns:a16="http://schemas.microsoft.com/office/drawing/2014/main" id="{A1203032-276C-2A86-681D-892DBA0E944A}"/>
              </a:ext>
            </a:extLst>
          </p:cNvPr>
          <p:cNvSpPr txBox="1"/>
          <p:nvPr/>
        </p:nvSpPr>
        <p:spPr>
          <a:xfrm>
            <a:off x="136112" y="3997128"/>
            <a:ext cx="1432211" cy="646331"/>
          </a:xfrm>
          <a:prstGeom prst="rect">
            <a:avLst/>
          </a:prstGeom>
          <a:noFill/>
        </p:spPr>
        <p:txBody>
          <a:bodyPr wrap="square" rtlCol="0">
            <a:spAutoFit/>
          </a:bodyPr>
          <a:lstStyle/>
          <a:p>
            <a:pPr algn="ctr"/>
            <a:r>
              <a:rPr lang="en-US" sz="1200" dirty="0"/>
              <a:t>No footwear in model regardless of experiment</a:t>
            </a:r>
            <a:endParaRPr lang="en-IN" sz="1200" dirty="0"/>
          </a:p>
        </p:txBody>
      </p:sp>
      <p:sp>
        <p:nvSpPr>
          <p:cNvPr id="20" name="Rectangle: Rounded Corners 19">
            <a:extLst>
              <a:ext uri="{FF2B5EF4-FFF2-40B4-BE49-F238E27FC236}">
                <a16:creationId xmlns:a16="http://schemas.microsoft.com/office/drawing/2014/main" id="{D0D53CE8-6EC7-CC78-4B38-BE9BF01501BF}"/>
              </a:ext>
            </a:extLst>
          </p:cNvPr>
          <p:cNvSpPr/>
          <p:nvPr/>
        </p:nvSpPr>
        <p:spPr>
          <a:xfrm>
            <a:off x="1863318" y="287695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21" name="TextBox 20">
            <a:extLst>
              <a:ext uri="{FF2B5EF4-FFF2-40B4-BE49-F238E27FC236}">
                <a16:creationId xmlns:a16="http://schemas.microsoft.com/office/drawing/2014/main" id="{521414D4-4310-383F-497E-72FBFBAE12C6}"/>
              </a:ext>
            </a:extLst>
          </p:cNvPr>
          <p:cNvSpPr txBox="1"/>
          <p:nvPr/>
        </p:nvSpPr>
        <p:spPr>
          <a:xfrm>
            <a:off x="1834151" y="4817931"/>
            <a:ext cx="1819794" cy="369332"/>
          </a:xfrm>
          <a:prstGeom prst="rect">
            <a:avLst/>
          </a:prstGeom>
          <a:noFill/>
        </p:spPr>
        <p:txBody>
          <a:bodyPr wrap="none" rtlCol="0">
            <a:spAutoFit/>
          </a:bodyPr>
          <a:lstStyle/>
          <a:p>
            <a:pPr algn="ctr"/>
            <a:r>
              <a:rPr lang="en-US" dirty="0"/>
              <a:t>Joint Kinematics</a:t>
            </a:r>
            <a:endParaRPr lang="en-IN" dirty="0"/>
          </a:p>
        </p:txBody>
      </p:sp>
      <p:sp>
        <p:nvSpPr>
          <p:cNvPr id="22" name="TextBox 21">
            <a:extLst>
              <a:ext uri="{FF2B5EF4-FFF2-40B4-BE49-F238E27FC236}">
                <a16:creationId xmlns:a16="http://schemas.microsoft.com/office/drawing/2014/main" id="{70829E3C-AE83-55D4-1078-52569C9C7D1B}"/>
              </a:ext>
            </a:extLst>
          </p:cNvPr>
          <p:cNvSpPr txBox="1"/>
          <p:nvPr/>
        </p:nvSpPr>
        <p:spPr>
          <a:xfrm>
            <a:off x="308335" y="4820369"/>
            <a:ext cx="1635833" cy="369332"/>
          </a:xfrm>
          <a:prstGeom prst="rect">
            <a:avLst/>
          </a:prstGeom>
          <a:noFill/>
        </p:spPr>
        <p:txBody>
          <a:bodyPr wrap="none" rtlCol="0">
            <a:spAutoFit/>
          </a:bodyPr>
          <a:lstStyle/>
          <a:p>
            <a:pPr algn="ctr"/>
            <a:r>
              <a:rPr lang="en-US" dirty="0"/>
              <a:t>Joint Moments</a:t>
            </a:r>
            <a:endParaRPr lang="en-IN" dirty="0"/>
          </a:p>
        </p:txBody>
      </p:sp>
      <p:sp>
        <p:nvSpPr>
          <p:cNvPr id="23" name="TextBox 22">
            <a:extLst>
              <a:ext uri="{FF2B5EF4-FFF2-40B4-BE49-F238E27FC236}">
                <a16:creationId xmlns:a16="http://schemas.microsoft.com/office/drawing/2014/main" id="{87BECEBC-CB9D-5EB3-895D-DD455696E968}"/>
              </a:ext>
            </a:extLst>
          </p:cNvPr>
          <p:cNvSpPr txBox="1"/>
          <p:nvPr/>
        </p:nvSpPr>
        <p:spPr>
          <a:xfrm>
            <a:off x="3629576" y="4824434"/>
            <a:ext cx="1571071" cy="369332"/>
          </a:xfrm>
          <a:prstGeom prst="rect">
            <a:avLst/>
          </a:prstGeom>
          <a:noFill/>
        </p:spPr>
        <p:txBody>
          <a:bodyPr wrap="none" rtlCol="0">
            <a:spAutoFit/>
          </a:bodyPr>
          <a:lstStyle/>
          <a:p>
            <a:pPr algn="ctr"/>
            <a:r>
              <a:rPr lang="en-US" dirty="0"/>
              <a:t>Muscle Forces</a:t>
            </a:r>
            <a:endParaRPr lang="en-IN" dirty="0"/>
          </a:p>
        </p:txBody>
      </p:sp>
      <p:sp>
        <p:nvSpPr>
          <p:cNvPr id="24" name="TextBox 23">
            <a:extLst>
              <a:ext uri="{FF2B5EF4-FFF2-40B4-BE49-F238E27FC236}">
                <a16:creationId xmlns:a16="http://schemas.microsoft.com/office/drawing/2014/main" id="{956F8AD8-EB41-E7F2-896B-6EDAE5C031DF}"/>
              </a:ext>
            </a:extLst>
          </p:cNvPr>
          <p:cNvSpPr txBox="1"/>
          <p:nvPr/>
        </p:nvSpPr>
        <p:spPr>
          <a:xfrm>
            <a:off x="2107468" y="5342185"/>
            <a:ext cx="1225015" cy="369332"/>
          </a:xfrm>
          <a:prstGeom prst="rect">
            <a:avLst/>
          </a:prstGeom>
          <a:noFill/>
        </p:spPr>
        <p:txBody>
          <a:bodyPr wrap="none" rtlCol="0">
            <a:spAutoFit/>
          </a:bodyPr>
          <a:lstStyle/>
          <a:p>
            <a:pPr algn="ctr"/>
            <a:r>
              <a:rPr lang="en-US" dirty="0"/>
              <a:t>Gait Study</a:t>
            </a:r>
            <a:endParaRPr lang="en-IN" dirty="0"/>
          </a:p>
        </p:txBody>
      </p:sp>
      <p:sp>
        <p:nvSpPr>
          <p:cNvPr id="26" name="TextBox 25">
            <a:extLst>
              <a:ext uri="{FF2B5EF4-FFF2-40B4-BE49-F238E27FC236}">
                <a16:creationId xmlns:a16="http://schemas.microsoft.com/office/drawing/2014/main" id="{B0F721C1-E43A-D6AA-5EF4-E764BB61D8FA}"/>
              </a:ext>
            </a:extLst>
          </p:cNvPr>
          <p:cNvSpPr txBox="1"/>
          <p:nvPr/>
        </p:nvSpPr>
        <p:spPr>
          <a:xfrm>
            <a:off x="837539" y="5644771"/>
            <a:ext cx="3783023" cy="1077218"/>
          </a:xfrm>
          <a:prstGeom prst="rect">
            <a:avLst/>
          </a:prstGeom>
          <a:noFill/>
        </p:spPr>
        <p:txBody>
          <a:bodyPr wrap="none" rtlCol="0">
            <a:spAutoFit/>
          </a:bodyPr>
          <a:lstStyle/>
          <a:p>
            <a:pPr marL="285750" indent="-285750" algn="ctr">
              <a:buFont typeface="Arial" panose="020B0604020202020204" pitchFamily="34" charset="0"/>
              <a:buChar char="•"/>
            </a:pPr>
            <a:r>
              <a:rPr lang="en-US" sz="1600" dirty="0"/>
              <a:t>Barefoot- control run</a:t>
            </a:r>
          </a:p>
          <a:p>
            <a:pPr marL="285750" indent="-285750" algn="ctr">
              <a:buFont typeface="Arial" panose="020B0604020202020204" pitchFamily="34" charset="0"/>
              <a:buChar char="•"/>
            </a:pPr>
            <a:r>
              <a:rPr lang="en-IN" sz="1600" dirty="0"/>
              <a:t>Footwear- immediately after wearing</a:t>
            </a:r>
          </a:p>
          <a:p>
            <a:pPr marL="285750" indent="-285750" algn="ctr">
              <a:buFont typeface="Arial" panose="020B0604020202020204" pitchFamily="34" charset="0"/>
              <a:buChar char="•"/>
            </a:pPr>
            <a:r>
              <a:rPr lang="en-IN" sz="1600" dirty="0"/>
              <a:t>Footwear- after a few months</a:t>
            </a:r>
          </a:p>
          <a:p>
            <a:pPr marL="285750" indent="-285750" algn="ctr">
              <a:buFont typeface="Arial" panose="020B0604020202020204" pitchFamily="34" charset="0"/>
              <a:buChar char="•"/>
            </a:pPr>
            <a:r>
              <a:rPr lang="en-IN" sz="1600" dirty="0"/>
              <a:t>Barefoot- after a few months</a:t>
            </a:r>
          </a:p>
        </p:txBody>
      </p:sp>
      <p:sp>
        <p:nvSpPr>
          <p:cNvPr id="27" name="Rectangle: Rounded Corners 26">
            <a:extLst>
              <a:ext uri="{FF2B5EF4-FFF2-40B4-BE49-F238E27FC236}">
                <a16:creationId xmlns:a16="http://schemas.microsoft.com/office/drawing/2014/main" id="{4A3E8C3A-96FA-C00B-B6F3-0FBB3EBE9A3A}"/>
              </a:ext>
            </a:extLst>
          </p:cNvPr>
          <p:cNvSpPr/>
          <p:nvPr/>
        </p:nvSpPr>
        <p:spPr>
          <a:xfrm>
            <a:off x="7270721" y="2876956"/>
            <a:ext cx="1593908" cy="5956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Abaqus</a:t>
            </a:r>
            <a:endParaRPr lang="en-IN" dirty="0"/>
          </a:p>
        </p:txBody>
      </p:sp>
      <p:sp>
        <p:nvSpPr>
          <p:cNvPr id="31" name="TextBox 30">
            <a:extLst>
              <a:ext uri="{FF2B5EF4-FFF2-40B4-BE49-F238E27FC236}">
                <a16:creationId xmlns:a16="http://schemas.microsoft.com/office/drawing/2014/main" id="{7293A118-2E40-CB0B-F6A3-442A5094C0DE}"/>
              </a:ext>
            </a:extLst>
          </p:cNvPr>
          <p:cNvSpPr txBox="1"/>
          <p:nvPr/>
        </p:nvSpPr>
        <p:spPr>
          <a:xfrm rot="20241458">
            <a:off x="4908426" y="3725956"/>
            <a:ext cx="2400785" cy="369332"/>
          </a:xfrm>
          <a:prstGeom prst="rect">
            <a:avLst/>
          </a:prstGeom>
          <a:noFill/>
        </p:spPr>
        <p:txBody>
          <a:bodyPr wrap="none" rtlCol="0">
            <a:spAutoFit/>
          </a:bodyPr>
          <a:lstStyle/>
          <a:p>
            <a:pPr algn="ctr"/>
            <a:r>
              <a:rPr lang="en-US" dirty="0"/>
              <a:t>Single instance of gait</a:t>
            </a:r>
            <a:endParaRPr lang="en-IN" dirty="0"/>
          </a:p>
        </p:txBody>
      </p:sp>
      <p:sp>
        <p:nvSpPr>
          <p:cNvPr id="32" name="TextBox 31">
            <a:extLst>
              <a:ext uri="{FF2B5EF4-FFF2-40B4-BE49-F238E27FC236}">
                <a16:creationId xmlns:a16="http://schemas.microsoft.com/office/drawing/2014/main" id="{E4D91BCA-5D0F-4BF3-13BF-8F5DD83E1EC3}"/>
              </a:ext>
            </a:extLst>
          </p:cNvPr>
          <p:cNvSpPr txBox="1"/>
          <p:nvPr/>
        </p:nvSpPr>
        <p:spPr>
          <a:xfrm rot="20273445">
            <a:off x="4244482" y="2550052"/>
            <a:ext cx="2892054" cy="1200329"/>
          </a:xfrm>
          <a:prstGeom prst="rect">
            <a:avLst/>
          </a:prstGeom>
          <a:noFill/>
        </p:spPr>
        <p:txBody>
          <a:bodyPr wrap="square" rtlCol="0">
            <a:spAutoFit/>
          </a:bodyPr>
          <a:lstStyle/>
          <a:p>
            <a:pPr algn="ctr"/>
            <a:r>
              <a:rPr lang="en-US" dirty="0"/>
              <a:t>Relative position of foot and ground</a:t>
            </a:r>
          </a:p>
          <a:p>
            <a:pPr algn="ctr"/>
            <a:r>
              <a:rPr lang="en-US" dirty="0"/>
              <a:t>GRF</a:t>
            </a:r>
          </a:p>
          <a:p>
            <a:pPr algn="ctr"/>
            <a:r>
              <a:rPr lang="en-US" dirty="0"/>
              <a:t>Muscle Forces</a:t>
            </a:r>
            <a:endParaRPr lang="en-IN" dirty="0"/>
          </a:p>
        </p:txBody>
      </p:sp>
      <p:sp>
        <p:nvSpPr>
          <p:cNvPr id="33" name="TextBox 32">
            <a:extLst>
              <a:ext uri="{FF2B5EF4-FFF2-40B4-BE49-F238E27FC236}">
                <a16:creationId xmlns:a16="http://schemas.microsoft.com/office/drawing/2014/main" id="{41FDDC46-04D3-92CA-673C-2C7138E44281}"/>
              </a:ext>
            </a:extLst>
          </p:cNvPr>
          <p:cNvSpPr txBox="1"/>
          <p:nvPr/>
        </p:nvSpPr>
        <p:spPr>
          <a:xfrm>
            <a:off x="8852308" y="2822142"/>
            <a:ext cx="1855437" cy="923330"/>
          </a:xfrm>
          <a:prstGeom prst="rect">
            <a:avLst/>
          </a:prstGeom>
          <a:noFill/>
        </p:spPr>
        <p:txBody>
          <a:bodyPr wrap="square" rtlCol="0">
            <a:spAutoFit/>
          </a:bodyPr>
          <a:lstStyle/>
          <a:p>
            <a:pPr algn="ctr"/>
            <a:r>
              <a:rPr lang="en-US" dirty="0"/>
              <a:t>Static study for 4-6 instances of gait</a:t>
            </a:r>
            <a:endParaRPr lang="en-IN" dirty="0"/>
          </a:p>
        </p:txBody>
      </p:sp>
      <p:sp>
        <p:nvSpPr>
          <p:cNvPr id="34" name="TextBox 33">
            <a:extLst>
              <a:ext uri="{FF2B5EF4-FFF2-40B4-BE49-F238E27FC236}">
                <a16:creationId xmlns:a16="http://schemas.microsoft.com/office/drawing/2014/main" id="{396C8207-FC21-49A9-1CFB-141B10D67F6D}"/>
              </a:ext>
            </a:extLst>
          </p:cNvPr>
          <p:cNvSpPr txBox="1"/>
          <p:nvPr/>
        </p:nvSpPr>
        <p:spPr>
          <a:xfrm>
            <a:off x="8105775" y="1074891"/>
            <a:ext cx="4166005" cy="1200329"/>
          </a:xfrm>
          <a:prstGeom prst="rect">
            <a:avLst/>
          </a:prstGeom>
          <a:noFill/>
        </p:spPr>
        <p:txBody>
          <a:bodyPr wrap="square" rtlCol="0">
            <a:spAutoFit/>
          </a:bodyPr>
          <a:lstStyle/>
          <a:p>
            <a:pPr algn="ctr"/>
            <a:r>
              <a:rPr lang="en-US" dirty="0"/>
              <a:t>Linear Elastic Bones</a:t>
            </a:r>
            <a:endParaRPr lang="en-IN" dirty="0"/>
          </a:p>
          <a:p>
            <a:pPr algn="ctr"/>
            <a:r>
              <a:rPr lang="en-IN" dirty="0"/>
              <a:t>Connected by </a:t>
            </a:r>
            <a:r>
              <a:rPr lang="en-IN" dirty="0" err="1"/>
              <a:t>hyperelastic</a:t>
            </a:r>
            <a:r>
              <a:rPr lang="en-IN" dirty="0"/>
              <a:t> cartilage</a:t>
            </a:r>
          </a:p>
          <a:p>
            <a:pPr algn="ctr"/>
            <a:r>
              <a:rPr lang="en-IN" dirty="0"/>
              <a:t>And linear elastic tendons (bar element)</a:t>
            </a:r>
          </a:p>
          <a:p>
            <a:pPr algn="ctr"/>
            <a:r>
              <a:rPr lang="en-IN" dirty="0"/>
              <a:t>Encased in a </a:t>
            </a:r>
            <a:r>
              <a:rPr lang="en-IN" dirty="0" err="1"/>
              <a:t>hyperelastic</a:t>
            </a:r>
            <a:r>
              <a:rPr lang="en-IN" dirty="0"/>
              <a:t> soft tissue</a:t>
            </a:r>
            <a:endParaRPr lang="en-US" dirty="0"/>
          </a:p>
        </p:txBody>
      </p:sp>
      <p:sp>
        <p:nvSpPr>
          <p:cNvPr id="35" name="TextBox 34">
            <a:extLst>
              <a:ext uri="{FF2B5EF4-FFF2-40B4-BE49-F238E27FC236}">
                <a16:creationId xmlns:a16="http://schemas.microsoft.com/office/drawing/2014/main" id="{3022A615-1F3C-1FEA-E5FF-DB08AF80DA11}"/>
              </a:ext>
            </a:extLst>
          </p:cNvPr>
          <p:cNvSpPr txBox="1"/>
          <p:nvPr/>
        </p:nvSpPr>
        <p:spPr>
          <a:xfrm>
            <a:off x="9648982" y="788252"/>
            <a:ext cx="1243738" cy="369332"/>
          </a:xfrm>
          <a:prstGeom prst="rect">
            <a:avLst/>
          </a:prstGeom>
          <a:noFill/>
        </p:spPr>
        <p:txBody>
          <a:bodyPr wrap="none" rtlCol="0">
            <a:spAutoFit/>
          </a:bodyPr>
          <a:lstStyle/>
          <a:p>
            <a:pPr algn="ctr"/>
            <a:r>
              <a:rPr lang="en-US" dirty="0"/>
              <a:t>FEA Model</a:t>
            </a:r>
            <a:endParaRPr lang="en-IN" dirty="0"/>
          </a:p>
        </p:txBody>
      </p:sp>
      <p:sp>
        <p:nvSpPr>
          <p:cNvPr id="36" name="TextBox 35">
            <a:extLst>
              <a:ext uri="{FF2B5EF4-FFF2-40B4-BE49-F238E27FC236}">
                <a16:creationId xmlns:a16="http://schemas.microsoft.com/office/drawing/2014/main" id="{BE8E385C-A696-1AEB-0211-519ECEB39CFD}"/>
              </a:ext>
            </a:extLst>
          </p:cNvPr>
          <p:cNvSpPr txBox="1"/>
          <p:nvPr/>
        </p:nvSpPr>
        <p:spPr>
          <a:xfrm>
            <a:off x="7477774" y="4383791"/>
            <a:ext cx="2906501" cy="646331"/>
          </a:xfrm>
          <a:prstGeom prst="rect">
            <a:avLst/>
          </a:prstGeom>
          <a:noFill/>
        </p:spPr>
        <p:txBody>
          <a:bodyPr wrap="none" rtlCol="0">
            <a:spAutoFit/>
          </a:bodyPr>
          <a:lstStyle/>
          <a:p>
            <a:pPr algn="ctr"/>
            <a:r>
              <a:rPr lang="en-US" dirty="0" err="1"/>
              <a:t>Behaviour</a:t>
            </a:r>
            <a:r>
              <a:rPr lang="en-US" dirty="0"/>
              <a:t> of footwear</a:t>
            </a:r>
          </a:p>
          <a:p>
            <a:pPr algn="ctr"/>
            <a:r>
              <a:rPr lang="en-US" dirty="0"/>
              <a:t>Internal stresses of the foot</a:t>
            </a:r>
            <a:endParaRPr lang="en-IN" dirty="0"/>
          </a:p>
        </p:txBody>
      </p:sp>
      <p:sp>
        <p:nvSpPr>
          <p:cNvPr id="37" name="Left Brace 36">
            <a:extLst>
              <a:ext uri="{FF2B5EF4-FFF2-40B4-BE49-F238E27FC236}">
                <a16:creationId xmlns:a16="http://schemas.microsoft.com/office/drawing/2014/main" id="{7469BFA7-E2C6-C8CB-EDE8-BD56AE6AD869}"/>
              </a:ext>
            </a:extLst>
          </p:cNvPr>
          <p:cNvSpPr/>
          <p:nvPr/>
        </p:nvSpPr>
        <p:spPr>
          <a:xfrm rot="5400000">
            <a:off x="3846083" y="62619"/>
            <a:ext cx="458511" cy="14857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20D0B806-AFB0-16EE-B7DC-14F562D616A0}"/>
              </a:ext>
            </a:extLst>
          </p:cNvPr>
          <p:cNvCxnSpPr>
            <a:cxnSpLocks/>
            <a:stCxn id="7" idx="2"/>
          </p:cNvCxnSpPr>
          <p:nvPr/>
        </p:nvCxnSpPr>
        <p:spPr>
          <a:xfrm>
            <a:off x="1016940" y="1585690"/>
            <a:ext cx="1139889" cy="129392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6F8C97-F374-B56E-E8AE-A4B5BFBA2EB4}"/>
              </a:ext>
            </a:extLst>
          </p:cNvPr>
          <p:cNvCxnSpPr>
            <a:cxnSpLocks/>
            <a:stCxn id="8" idx="2"/>
          </p:cNvCxnSpPr>
          <p:nvPr/>
        </p:nvCxnSpPr>
        <p:spPr>
          <a:xfrm>
            <a:off x="1863319" y="1650538"/>
            <a:ext cx="545232" cy="121036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7F8D7C-19D1-31B1-D6CD-2E050655F866}"/>
              </a:ext>
            </a:extLst>
          </p:cNvPr>
          <p:cNvCxnSpPr>
            <a:stCxn id="9" idx="2"/>
            <a:endCxn id="20" idx="0"/>
          </p:cNvCxnSpPr>
          <p:nvPr/>
        </p:nvCxnSpPr>
        <p:spPr>
          <a:xfrm>
            <a:off x="2635205" y="1564772"/>
            <a:ext cx="25067" cy="1312186"/>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6ED50C-1EBA-2653-0C33-4C790491B10A}"/>
              </a:ext>
            </a:extLst>
          </p:cNvPr>
          <p:cNvCxnSpPr>
            <a:cxnSpLocks/>
            <a:stCxn id="10" idx="2"/>
          </p:cNvCxnSpPr>
          <p:nvPr/>
        </p:nvCxnSpPr>
        <p:spPr>
          <a:xfrm flipH="1">
            <a:off x="2886926" y="1282298"/>
            <a:ext cx="729194" cy="157860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5B4BCD-3A4E-C0BE-9A89-098C5BD23208}"/>
              </a:ext>
            </a:extLst>
          </p:cNvPr>
          <p:cNvCxnSpPr>
            <a:cxnSpLocks/>
            <a:stCxn id="11" idx="2"/>
          </p:cNvCxnSpPr>
          <p:nvPr/>
        </p:nvCxnSpPr>
        <p:spPr>
          <a:xfrm flipH="1">
            <a:off x="3176731" y="1282298"/>
            <a:ext cx="1200413" cy="15946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DAAE77-B382-13AA-EEE4-B645DA0CDBBC}"/>
              </a:ext>
            </a:extLst>
          </p:cNvPr>
          <p:cNvCxnSpPr>
            <a:cxnSpLocks/>
            <a:endCxn id="20" idx="1"/>
          </p:cNvCxnSpPr>
          <p:nvPr/>
        </p:nvCxnSpPr>
        <p:spPr>
          <a:xfrm flipV="1">
            <a:off x="1400175" y="3174768"/>
            <a:ext cx="463143" cy="1090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B7BFD7-79C1-065D-455B-0600722DC949}"/>
              </a:ext>
            </a:extLst>
          </p:cNvPr>
          <p:cNvCxnSpPr>
            <a:cxnSpLocks/>
            <a:stCxn id="20" idx="2"/>
          </p:cNvCxnSpPr>
          <p:nvPr/>
        </p:nvCxnSpPr>
        <p:spPr>
          <a:xfrm flipH="1">
            <a:off x="2657425" y="3472577"/>
            <a:ext cx="2847" cy="12636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54836F4-A4E9-6A3B-4E96-3E71C4AC3C4F}"/>
              </a:ext>
            </a:extLst>
          </p:cNvPr>
          <p:cNvCxnSpPr>
            <a:cxnSpLocks/>
            <a:stCxn id="20" idx="2"/>
          </p:cNvCxnSpPr>
          <p:nvPr/>
        </p:nvCxnSpPr>
        <p:spPr>
          <a:xfrm rot="5400000">
            <a:off x="1408625" y="3611770"/>
            <a:ext cx="1390840" cy="1112455"/>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B407DA9-959C-132F-B1A0-0BAE71C5FCFD}"/>
              </a:ext>
            </a:extLst>
          </p:cNvPr>
          <p:cNvCxnSpPr>
            <a:cxnSpLocks/>
            <a:stCxn id="20" idx="2"/>
          </p:cNvCxnSpPr>
          <p:nvPr/>
        </p:nvCxnSpPr>
        <p:spPr>
          <a:xfrm rot="16200000" flipH="1">
            <a:off x="2584592" y="3548256"/>
            <a:ext cx="1390843" cy="1239483"/>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72" name="Left Brace 71">
            <a:extLst>
              <a:ext uri="{FF2B5EF4-FFF2-40B4-BE49-F238E27FC236}">
                <a16:creationId xmlns:a16="http://schemas.microsoft.com/office/drawing/2014/main" id="{8E7FC7B8-C7B3-A4BD-818D-6E9EFB6A3307}"/>
              </a:ext>
            </a:extLst>
          </p:cNvPr>
          <p:cNvSpPr/>
          <p:nvPr/>
        </p:nvSpPr>
        <p:spPr>
          <a:xfrm rot="16200000">
            <a:off x="2556964" y="2787369"/>
            <a:ext cx="365126" cy="4822278"/>
          </a:xfrm>
          <a:prstGeom prst="leftBrace">
            <a:avLst>
              <a:gd name="adj1" fmla="val 10942"/>
              <a:gd name="adj2" fmla="val 4901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Arrow Connector 72">
            <a:extLst>
              <a:ext uri="{FF2B5EF4-FFF2-40B4-BE49-F238E27FC236}">
                <a16:creationId xmlns:a16="http://schemas.microsoft.com/office/drawing/2014/main" id="{B638B993-C1EC-23CD-71F6-76333B0C07D5}"/>
              </a:ext>
            </a:extLst>
          </p:cNvPr>
          <p:cNvCxnSpPr>
            <a:cxnSpLocks/>
          </p:cNvCxnSpPr>
          <p:nvPr/>
        </p:nvCxnSpPr>
        <p:spPr>
          <a:xfrm flipH="1">
            <a:off x="3078284" y="4167997"/>
            <a:ext cx="1739910" cy="71607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CEF6580-0AE4-C14F-7E9B-EEC9A5E9A804}"/>
              </a:ext>
            </a:extLst>
          </p:cNvPr>
          <p:cNvCxnSpPr>
            <a:cxnSpLocks/>
          </p:cNvCxnSpPr>
          <p:nvPr/>
        </p:nvCxnSpPr>
        <p:spPr>
          <a:xfrm flipH="1">
            <a:off x="4535385" y="4167483"/>
            <a:ext cx="280629" cy="71290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AD4EE47-831E-F78B-8BF1-73F4CE92C46D}"/>
              </a:ext>
            </a:extLst>
          </p:cNvPr>
          <p:cNvCxnSpPr>
            <a:cxnSpLocks/>
            <a:endCxn id="27" idx="1"/>
          </p:cNvCxnSpPr>
          <p:nvPr/>
        </p:nvCxnSpPr>
        <p:spPr>
          <a:xfrm flipV="1">
            <a:off x="4816014" y="3174766"/>
            <a:ext cx="2454707" cy="10041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6705542-335A-A463-989C-242DE8B088CD}"/>
              </a:ext>
            </a:extLst>
          </p:cNvPr>
          <p:cNvCxnSpPr>
            <a:cxnSpLocks/>
            <a:stCxn id="34" idx="2"/>
            <a:endCxn id="27" idx="0"/>
          </p:cNvCxnSpPr>
          <p:nvPr/>
        </p:nvCxnSpPr>
        <p:spPr>
          <a:xfrm flipH="1">
            <a:off x="8067675" y="2275220"/>
            <a:ext cx="2121103" cy="6017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484F6B9-6508-2A74-F22D-714C9D94E373}"/>
              </a:ext>
            </a:extLst>
          </p:cNvPr>
          <p:cNvCxnSpPr>
            <a:cxnSpLocks/>
            <a:stCxn id="27" idx="2"/>
            <a:endCxn id="36" idx="0"/>
          </p:cNvCxnSpPr>
          <p:nvPr/>
        </p:nvCxnSpPr>
        <p:spPr>
          <a:xfrm>
            <a:off x="8067675" y="3472575"/>
            <a:ext cx="863350" cy="9112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1A0581B-E584-FF2A-F9AE-3253464A60C1}"/>
              </a:ext>
            </a:extLst>
          </p:cNvPr>
          <p:cNvSpPr/>
          <p:nvPr/>
        </p:nvSpPr>
        <p:spPr>
          <a:xfrm>
            <a:off x="0" y="66675"/>
            <a:ext cx="3245275" cy="19241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5330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A32F63-413A-5589-7CC7-1013E13184C6}"/>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11FDB180-BF76-9C62-EE85-32E48AA52207}"/>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3BDEC6D6-5626-AC4E-5B47-557232DDE0CF}"/>
              </a:ext>
            </a:extLst>
          </p:cNvPr>
          <p:cNvSpPr>
            <a:spLocks noGrp="1"/>
          </p:cNvSpPr>
          <p:nvPr>
            <p:ph type="sldNum" sz="quarter" idx="12"/>
          </p:nvPr>
        </p:nvSpPr>
        <p:spPr/>
        <p:txBody>
          <a:bodyPr/>
          <a:lstStyle/>
          <a:p>
            <a:fld id="{A49DFD55-3C28-40EF-9E31-A92D2E4017FF}" type="slidenum">
              <a:rPr lang="en-US" smtClean="0"/>
              <a:pPr/>
              <a:t>11</a:t>
            </a:fld>
            <a:endParaRPr lang="en-US" dirty="0"/>
          </a:p>
        </p:txBody>
      </p:sp>
      <p:pic>
        <p:nvPicPr>
          <p:cNvPr id="7" name="Picture 2" descr="INVERSE DYNAMIC ANALYSIS OF ACL RECONSTRUCTED KNEE JOINT BIOMECHANICS  DURING GAIT AND CYCLING USING OPENSIM A Thesis presented t">
            <a:extLst>
              <a:ext uri="{FF2B5EF4-FFF2-40B4-BE49-F238E27FC236}">
                <a16:creationId xmlns:a16="http://schemas.microsoft.com/office/drawing/2014/main" id="{CCD38E0F-7859-E3A3-41DE-2A0CF1C57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14" y="1807183"/>
            <a:ext cx="2810765" cy="20784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rontiers | Energy Expenditure Estimation During Crutch-Orthosis-Assisted  Gait of a Spinal-Cord-Injured Subject">
            <a:extLst>
              <a:ext uri="{FF2B5EF4-FFF2-40B4-BE49-F238E27FC236}">
                <a16:creationId xmlns:a16="http://schemas.microsoft.com/office/drawing/2014/main" id="{E3039C0A-5EF3-FE69-9158-3003749DA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222" y="533586"/>
            <a:ext cx="3906513" cy="19593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onfluence Mobile -">
            <a:extLst>
              <a:ext uri="{FF2B5EF4-FFF2-40B4-BE49-F238E27FC236}">
                <a16:creationId xmlns:a16="http://schemas.microsoft.com/office/drawing/2014/main" id="{0BDBE75F-C70D-07FF-4059-302E71597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7003" y="2643692"/>
            <a:ext cx="2420550" cy="18780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6A4E31A-2B28-7C9A-8D96-CC9DF7D92279}"/>
              </a:ext>
            </a:extLst>
          </p:cNvPr>
          <p:cNvSpPr txBox="1"/>
          <p:nvPr/>
        </p:nvSpPr>
        <p:spPr>
          <a:xfrm>
            <a:off x="456974" y="667501"/>
            <a:ext cx="2180277" cy="369332"/>
          </a:xfrm>
          <a:prstGeom prst="rect">
            <a:avLst/>
          </a:prstGeom>
          <a:noFill/>
        </p:spPr>
        <p:txBody>
          <a:bodyPr wrap="none" rtlCol="0">
            <a:spAutoFit/>
          </a:bodyPr>
          <a:lstStyle/>
          <a:p>
            <a:pPr algn="ctr"/>
            <a:r>
              <a:rPr lang="en-US" dirty="0"/>
              <a:t>Physical Experiment</a:t>
            </a:r>
            <a:endParaRPr lang="en-IN" dirty="0"/>
          </a:p>
        </p:txBody>
      </p:sp>
      <p:sp>
        <p:nvSpPr>
          <p:cNvPr id="11" name="TextBox 10">
            <a:extLst>
              <a:ext uri="{FF2B5EF4-FFF2-40B4-BE49-F238E27FC236}">
                <a16:creationId xmlns:a16="http://schemas.microsoft.com/office/drawing/2014/main" id="{35A9F2D5-0919-B943-62C6-8003210E5337}"/>
              </a:ext>
            </a:extLst>
          </p:cNvPr>
          <p:cNvSpPr txBox="1"/>
          <p:nvPr/>
        </p:nvSpPr>
        <p:spPr>
          <a:xfrm>
            <a:off x="149689" y="1304454"/>
            <a:ext cx="2810764" cy="369332"/>
          </a:xfrm>
          <a:prstGeom prst="rect">
            <a:avLst/>
          </a:prstGeom>
          <a:noFill/>
        </p:spPr>
        <p:txBody>
          <a:bodyPr wrap="square" rtlCol="0">
            <a:spAutoFit/>
          </a:bodyPr>
          <a:lstStyle/>
          <a:p>
            <a:pPr algn="ctr"/>
            <a:r>
              <a:rPr lang="en-US" dirty="0"/>
              <a:t>Optical Motion Capture</a:t>
            </a:r>
            <a:endParaRPr lang="en-IN" dirty="0"/>
          </a:p>
        </p:txBody>
      </p:sp>
      <p:pic>
        <p:nvPicPr>
          <p:cNvPr id="2050" name="Picture 2">
            <a:extLst>
              <a:ext uri="{FF2B5EF4-FFF2-40B4-BE49-F238E27FC236}">
                <a16:creationId xmlns:a16="http://schemas.microsoft.com/office/drawing/2014/main" id="{B9A4CB1B-DDEC-5C7C-1590-2B408BB747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908"/>
          <a:stretch/>
        </p:blipFill>
        <p:spPr bwMode="auto">
          <a:xfrm>
            <a:off x="8613448" y="483004"/>
            <a:ext cx="3048000" cy="16022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G electrode placement. Surface electrodes were placed over the... |  Download Scientific Diagram">
            <a:extLst>
              <a:ext uri="{FF2B5EF4-FFF2-40B4-BE49-F238E27FC236}">
                <a16:creationId xmlns:a16="http://schemas.microsoft.com/office/drawing/2014/main" id="{8A38BF65-A426-E282-022A-B43071880F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75" t="5820" r="2661" b="3194"/>
          <a:stretch/>
        </p:blipFill>
        <p:spPr bwMode="auto">
          <a:xfrm>
            <a:off x="5571469" y="4570674"/>
            <a:ext cx="3170880" cy="20899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DFA87D-EA94-BE33-C002-929B7A43922D}"/>
              </a:ext>
            </a:extLst>
          </p:cNvPr>
          <p:cNvSpPr txBox="1"/>
          <p:nvPr/>
        </p:nvSpPr>
        <p:spPr>
          <a:xfrm>
            <a:off x="8732066" y="136984"/>
            <a:ext cx="2810764" cy="369332"/>
          </a:xfrm>
          <a:prstGeom prst="rect">
            <a:avLst/>
          </a:prstGeom>
          <a:noFill/>
        </p:spPr>
        <p:txBody>
          <a:bodyPr wrap="square" rtlCol="0">
            <a:spAutoFit/>
          </a:bodyPr>
          <a:lstStyle/>
          <a:p>
            <a:pPr algn="ctr"/>
            <a:r>
              <a:rPr lang="en-US" dirty="0"/>
              <a:t>GRF</a:t>
            </a:r>
            <a:endParaRPr lang="en-IN" dirty="0"/>
          </a:p>
        </p:txBody>
      </p:sp>
      <p:sp>
        <p:nvSpPr>
          <p:cNvPr id="14" name="TextBox 13">
            <a:extLst>
              <a:ext uri="{FF2B5EF4-FFF2-40B4-BE49-F238E27FC236}">
                <a16:creationId xmlns:a16="http://schemas.microsoft.com/office/drawing/2014/main" id="{927E4DBC-6899-607C-33C1-53C6CC939122}"/>
              </a:ext>
            </a:extLst>
          </p:cNvPr>
          <p:cNvSpPr txBox="1"/>
          <p:nvPr/>
        </p:nvSpPr>
        <p:spPr>
          <a:xfrm>
            <a:off x="5739569" y="4227141"/>
            <a:ext cx="2810764" cy="369332"/>
          </a:xfrm>
          <a:prstGeom prst="rect">
            <a:avLst/>
          </a:prstGeom>
          <a:noFill/>
        </p:spPr>
        <p:txBody>
          <a:bodyPr wrap="square" rtlCol="0">
            <a:spAutoFit/>
          </a:bodyPr>
          <a:lstStyle/>
          <a:p>
            <a:pPr algn="ctr"/>
            <a:r>
              <a:rPr lang="en-US" dirty="0"/>
              <a:t>EMG</a:t>
            </a:r>
            <a:endParaRPr lang="en-IN" dirty="0"/>
          </a:p>
        </p:txBody>
      </p:sp>
      <p:sp>
        <p:nvSpPr>
          <p:cNvPr id="15" name="TextBox 14">
            <a:extLst>
              <a:ext uri="{FF2B5EF4-FFF2-40B4-BE49-F238E27FC236}">
                <a16:creationId xmlns:a16="http://schemas.microsoft.com/office/drawing/2014/main" id="{D7FA5B4A-3434-71BD-C870-E1C63BBCF203}"/>
              </a:ext>
            </a:extLst>
          </p:cNvPr>
          <p:cNvSpPr txBox="1"/>
          <p:nvPr/>
        </p:nvSpPr>
        <p:spPr>
          <a:xfrm>
            <a:off x="130650" y="4411807"/>
            <a:ext cx="351101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Experiment marker positions must match the MBD model</a:t>
            </a:r>
          </a:p>
          <a:p>
            <a:pPr marL="285750" indent="-285750">
              <a:buFont typeface="Arial" panose="020B0604020202020204" pitchFamily="34" charset="0"/>
              <a:buChar char="•"/>
            </a:pPr>
            <a:r>
              <a:rPr lang="en-US" dirty="0"/>
              <a:t>Any external systems that provide an external force must also be included in the study</a:t>
            </a:r>
            <a:endParaRPr lang="en-IN" dirty="0"/>
          </a:p>
        </p:txBody>
      </p:sp>
      <p:sp>
        <p:nvSpPr>
          <p:cNvPr id="16" name="TextBox 15">
            <a:extLst>
              <a:ext uri="{FF2B5EF4-FFF2-40B4-BE49-F238E27FC236}">
                <a16:creationId xmlns:a16="http://schemas.microsoft.com/office/drawing/2014/main" id="{0C9C0E2E-F108-D072-D99C-E74CD91DAE30}"/>
              </a:ext>
            </a:extLst>
          </p:cNvPr>
          <p:cNvSpPr txBox="1"/>
          <p:nvPr/>
        </p:nvSpPr>
        <p:spPr>
          <a:xfrm>
            <a:off x="8130177" y="2171438"/>
            <a:ext cx="406182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For simple gait, GRF of the foot is sufficient</a:t>
            </a:r>
          </a:p>
          <a:p>
            <a:pPr marL="285750" indent="-285750">
              <a:buFont typeface="Arial" panose="020B0604020202020204" pitchFamily="34" charset="0"/>
              <a:buChar char="•"/>
            </a:pPr>
            <a:r>
              <a:rPr lang="en-US" dirty="0"/>
              <a:t>For gait with crutches/ walkers, GRF of the crutch/ walker is also needed</a:t>
            </a:r>
            <a:endParaRPr lang="en-IN" dirty="0"/>
          </a:p>
        </p:txBody>
      </p:sp>
      <p:sp>
        <p:nvSpPr>
          <p:cNvPr id="17" name="TextBox 16">
            <a:extLst>
              <a:ext uri="{FF2B5EF4-FFF2-40B4-BE49-F238E27FC236}">
                <a16:creationId xmlns:a16="http://schemas.microsoft.com/office/drawing/2014/main" id="{C736AEC2-BFDE-0B69-5376-C82350257AD7}"/>
              </a:ext>
            </a:extLst>
          </p:cNvPr>
          <p:cNvSpPr txBox="1"/>
          <p:nvPr/>
        </p:nvSpPr>
        <p:spPr>
          <a:xfrm>
            <a:off x="8785079" y="4723030"/>
            <a:ext cx="3386269"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This is optional for regular gait. It improves the results of muscle actuation.</a:t>
            </a:r>
          </a:p>
          <a:p>
            <a:pPr marL="285750" indent="-285750">
              <a:buFont typeface="Arial" panose="020B0604020202020204" pitchFamily="34" charset="0"/>
              <a:buChar char="•"/>
            </a:pPr>
            <a:r>
              <a:rPr lang="en-US" sz="1600" dirty="0"/>
              <a:t>It is considered preferable for an impaired gait where regular muscle actuation is not observed.</a:t>
            </a:r>
            <a:endParaRPr lang="en-IN" sz="1600" dirty="0"/>
          </a:p>
        </p:txBody>
      </p:sp>
    </p:spTree>
    <p:extLst>
      <p:ext uri="{BB962C8B-B14F-4D97-AF65-F5344CB8AC3E}">
        <p14:creationId xmlns:p14="http://schemas.microsoft.com/office/powerpoint/2010/main" val="63006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62A79-DB7C-EC89-69BD-7BD88089011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3F3E7C2B-FFB7-F756-7C45-8395541C588E}"/>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35CDDAE-3921-A497-2D02-CA0937737BF3}"/>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
        <p:nvSpPr>
          <p:cNvPr id="7" name="TextBox 6">
            <a:extLst>
              <a:ext uri="{FF2B5EF4-FFF2-40B4-BE49-F238E27FC236}">
                <a16:creationId xmlns:a16="http://schemas.microsoft.com/office/drawing/2014/main" id="{6E657583-D44D-FA0C-9A62-8552F6F65CC8}"/>
              </a:ext>
            </a:extLst>
          </p:cNvPr>
          <p:cNvSpPr txBox="1"/>
          <p:nvPr/>
        </p:nvSpPr>
        <p:spPr>
          <a:xfrm>
            <a:off x="170561" y="939359"/>
            <a:ext cx="1692757" cy="646331"/>
          </a:xfrm>
          <a:prstGeom prst="rect">
            <a:avLst/>
          </a:prstGeom>
          <a:noFill/>
        </p:spPr>
        <p:txBody>
          <a:bodyPr wrap="square" rtlCol="0">
            <a:spAutoFit/>
          </a:bodyPr>
          <a:lstStyle/>
          <a:p>
            <a:pPr algn="ctr"/>
            <a:r>
              <a:rPr lang="en-US" dirty="0"/>
              <a:t>Optical Motion Capture</a:t>
            </a:r>
            <a:endParaRPr lang="en-IN" dirty="0"/>
          </a:p>
        </p:txBody>
      </p:sp>
      <p:sp>
        <p:nvSpPr>
          <p:cNvPr id="8" name="TextBox 7">
            <a:extLst>
              <a:ext uri="{FF2B5EF4-FFF2-40B4-BE49-F238E27FC236}">
                <a16:creationId xmlns:a16="http://schemas.microsoft.com/office/drawing/2014/main" id="{1F323FEE-78E8-8329-325C-CF02A4E40931}"/>
              </a:ext>
            </a:extLst>
          </p:cNvPr>
          <p:cNvSpPr txBox="1"/>
          <p:nvPr/>
        </p:nvSpPr>
        <p:spPr>
          <a:xfrm>
            <a:off x="1569809" y="1281206"/>
            <a:ext cx="587020" cy="369332"/>
          </a:xfrm>
          <a:prstGeom prst="rect">
            <a:avLst/>
          </a:prstGeom>
          <a:noFill/>
        </p:spPr>
        <p:txBody>
          <a:bodyPr wrap="none" rtlCol="0">
            <a:spAutoFit/>
          </a:bodyPr>
          <a:lstStyle/>
          <a:p>
            <a:pPr algn="ctr"/>
            <a:r>
              <a:rPr lang="en-US" dirty="0"/>
              <a:t>GRF</a:t>
            </a:r>
            <a:endParaRPr lang="en-IN" dirty="0"/>
          </a:p>
        </p:txBody>
      </p:sp>
      <p:sp>
        <p:nvSpPr>
          <p:cNvPr id="9" name="TextBox 8">
            <a:extLst>
              <a:ext uri="{FF2B5EF4-FFF2-40B4-BE49-F238E27FC236}">
                <a16:creationId xmlns:a16="http://schemas.microsoft.com/office/drawing/2014/main" id="{EF3E4E71-6FBF-9592-9993-C2DD26FF3138}"/>
              </a:ext>
            </a:extLst>
          </p:cNvPr>
          <p:cNvSpPr txBox="1"/>
          <p:nvPr/>
        </p:nvSpPr>
        <p:spPr>
          <a:xfrm>
            <a:off x="2093679" y="949219"/>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sp>
        <p:nvSpPr>
          <p:cNvPr id="10" name="TextBox 9">
            <a:extLst>
              <a:ext uri="{FF2B5EF4-FFF2-40B4-BE49-F238E27FC236}">
                <a16:creationId xmlns:a16="http://schemas.microsoft.com/office/drawing/2014/main" id="{89964833-FD3C-B5D6-769E-5072ADFF5D0C}"/>
              </a:ext>
            </a:extLst>
          </p:cNvPr>
          <p:cNvSpPr txBox="1"/>
          <p:nvPr/>
        </p:nvSpPr>
        <p:spPr>
          <a:xfrm>
            <a:off x="3332484" y="912966"/>
            <a:ext cx="567271" cy="369332"/>
          </a:xfrm>
          <a:prstGeom prst="rect">
            <a:avLst/>
          </a:prstGeom>
          <a:noFill/>
        </p:spPr>
        <p:txBody>
          <a:bodyPr wrap="none" rtlCol="0">
            <a:spAutoFit/>
          </a:bodyPr>
          <a:lstStyle/>
          <a:p>
            <a:pPr algn="ctr"/>
            <a:r>
              <a:rPr lang="en-US" dirty="0"/>
              <a:t>Age</a:t>
            </a:r>
            <a:endParaRPr lang="en-IN" dirty="0"/>
          </a:p>
        </p:txBody>
      </p:sp>
      <p:sp>
        <p:nvSpPr>
          <p:cNvPr id="11" name="TextBox 10">
            <a:extLst>
              <a:ext uri="{FF2B5EF4-FFF2-40B4-BE49-F238E27FC236}">
                <a16:creationId xmlns:a16="http://schemas.microsoft.com/office/drawing/2014/main" id="{E3EB4F51-F9ED-4418-7FC3-BD738E43E967}"/>
              </a:ext>
            </a:extLst>
          </p:cNvPr>
          <p:cNvSpPr txBox="1"/>
          <p:nvPr/>
        </p:nvSpPr>
        <p:spPr>
          <a:xfrm>
            <a:off x="3936093" y="912966"/>
            <a:ext cx="882101" cy="369332"/>
          </a:xfrm>
          <a:prstGeom prst="rect">
            <a:avLst/>
          </a:prstGeom>
          <a:noFill/>
        </p:spPr>
        <p:txBody>
          <a:bodyPr wrap="none" rtlCol="0">
            <a:spAutoFit/>
          </a:bodyPr>
          <a:lstStyle/>
          <a:p>
            <a:pPr algn="ctr"/>
            <a:r>
              <a:rPr lang="en-US" dirty="0"/>
              <a:t>Weight</a:t>
            </a:r>
            <a:endParaRPr lang="en-IN" dirty="0"/>
          </a:p>
        </p:txBody>
      </p:sp>
      <p:sp>
        <p:nvSpPr>
          <p:cNvPr id="13" name="Left Brace 12">
            <a:extLst>
              <a:ext uri="{FF2B5EF4-FFF2-40B4-BE49-F238E27FC236}">
                <a16:creationId xmlns:a16="http://schemas.microsoft.com/office/drawing/2014/main" id="{0F1EF357-BE16-B768-92AD-1F27BA67D577}"/>
              </a:ext>
            </a:extLst>
          </p:cNvPr>
          <p:cNvSpPr/>
          <p:nvPr/>
        </p:nvSpPr>
        <p:spPr>
          <a:xfrm rot="5400000">
            <a:off x="1317560" y="-561521"/>
            <a:ext cx="637564" cy="29315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B0AFDBD-462E-4898-572F-C756733A4CE3}"/>
              </a:ext>
            </a:extLst>
          </p:cNvPr>
          <p:cNvSpPr txBox="1"/>
          <p:nvPr/>
        </p:nvSpPr>
        <p:spPr>
          <a:xfrm>
            <a:off x="557814" y="229351"/>
            <a:ext cx="2180277" cy="369332"/>
          </a:xfrm>
          <a:prstGeom prst="rect">
            <a:avLst/>
          </a:prstGeom>
          <a:noFill/>
        </p:spPr>
        <p:txBody>
          <a:bodyPr wrap="none" rtlCol="0">
            <a:spAutoFit/>
          </a:bodyPr>
          <a:lstStyle/>
          <a:p>
            <a:pPr algn="ctr"/>
            <a:r>
              <a:rPr lang="en-US" dirty="0"/>
              <a:t>Physical Experiment</a:t>
            </a:r>
            <a:endParaRPr lang="en-IN" dirty="0"/>
          </a:p>
        </p:txBody>
      </p:sp>
      <p:sp>
        <p:nvSpPr>
          <p:cNvPr id="15" name="TextBox 14">
            <a:extLst>
              <a:ext uri="{FF2B5EF4-FFF2-40B4-BE49-F238E27FC236}">
                <a16:creationId xmlns:a16="http://schemas.microsoft.com/office/drawing/2014/main" id="{4FB39297-F4A6-6667-3EE5-223D79490671}"/>
              </a:ext>
            </a:extLst>
          </p:cNvPr>
          <p:cNvSpPr txBox="1"/>
          <p:nvPr/>
        </p:nvSpPr>
        <p:spPr>
          <a:xfrm>
            <a:off x="3281613" y="229351"/>
            <a:ext cx="1645450" cy="369332"/>
          </a:xfrm>
          <a:prstGeom prst="rect">
            <a:avLst/>
          </a:prstGeom>
          <a:noFill/>
        </p:spPr>
        <p:txBody>
          <a:bodyPr wrap="none" rtlCol="0">
            <a:spAutoFit/>
          </a:bodyPr>
          <a:lstStyle/>
          <a:p>
            <a:pPr algn="ctr"/>
            <a:r>
              <a:rPr lang="en-US" dirty="0"/>
              <a:t>Patient Details</a:t>
            </a:r>
            <a:endParaRPr lang="en-IN" dirty="0"/>
          </a:p>
        </p:txBody>
      </p:sp>
      <p:sp>
        <p:nvSpPr>
          <p:cNvPr id="16" name="TextBox 15">
            <a:extLst>
              <a:ext uri="{FF2B5EF4-FFF2-40B4-BE49-F238E27FC236}">
                <a16:creationId xmlns:a16="http://schemas.microsoft.com/office/drawing/2014/main" id="{7D10D750-2DEF-F4EE-0FF3-6EDBF61FBAAE}"/>
              </a:ext>
            </a:extLst>
          </p:cNvPr>
          <p:cNvSpPr txBox="1"/>
          <p:nvPr/>
        </p:nvSpPr>
        <p:spPr>
          <a:xfrm>
            <a:off x="136112" y="2586412"/>
            <a:ext cx="1432211" cy="1477328"/>
          </a:xfrm>
          <a:prstGeom prst="rect">
            <a:avLst/>
          </a:prstGeom>
          <a:noFill/>
        </p:spPr>
        <p:txBody>
          <a:bodyPr wrap="square" rtlCol="0">
            <a:spAutoFit/>
          </a:bodyPr>
          <a:lstStyle/>
          <a:p>
            <a:pPr algn="ctr"/>
            <a:r>
              <a:rPr lang="en-US" dirty="0"/>
              <a:t>Rigid Bones connected by joints</a:t>
            </a:r>
          </a:p>
          <a:p>
            <a:pPr algn="ctr"/>
            <a:r>
              <a:rPr lang="en-US" dirty="0"/>
              <a:t>+</a:t>
            </a:r>
          </a:p>
          <a:p>
            <a:pPr algn="ctr"/>
            <a:r>
              <a:rPr lang="en-US" dirty="0"/>
              <a:t>Muscles</a:t>
            </a:r>
            <a:endParaRPr lang="en-IN" dirty="0"/>
          </a:p>
        </p:txBody>
      </p:sp>
      <p:sp>
        <p:nvSpPr>
          <p:cNvPr id="17" name="TextBox 16">
            <a:extLst>
              <a:ext uri="{FF2B5EF4-FFF2-40B4-BE49-F238E27FC236}">
                <a16:creationId xmlns:a16="http://schemas.microsoft.com/office/drawing/2014/main" id="{8CCD0E46-CA05-1D06-330A-1000C6EDC8A2}"/>
              </a:ext>
            </a:extLst>
          </p:cNvPr>
          <p:cNvSpPr txBox="1"/>
          <p:nvPr/>
        </p:nvSpPr>
        <p:spPr>
          <a:xfrm>
            <a:off x="136112" y="2214422"/>
            <a:ext cx="1432211" cy="369332"/>
          </a:xfrm>
          <a:prstGeom prst="rect">
            <a:avLst/>
          </a:prstGeom>
          <a:noFill/>
        </p:spPr>
        <p:txBody>
          <a:bodyPr wrap="square" rtlCol="0">
            <a:spAutoFit/>
          </a:bodyPr>
          <a:lstStyle/>
          <a:p>
            <a:pPr algn="ctr"/>
            <a:r>
              <a:rPr lang="en-US" dirty="0"/>
              <a:t>MBD Model</a:t>
            </a:r>
            <a:endParaRPr lang="en-IN" dirty="0"/>
          </a:p>
        </p:txBody>
      </p:sp>
      <p:sp>
        <p:nvSpPr>
          <p:cNvPr id="18" name="TextBox 17">
            <a:extLst>
              <a:ext uri="{FF2B5EF4-FFF2-40B4-BE49-F238E27FC236}">
                <a16:creationId xmlns:a16="http://schemas.microsoft.com/office/drawing/2014/main" id="{A1203032-276C-2A86-681D-892DBA0E944A}"/>
              </a:ext>
            </a:extLst>
          </p:cNvPr>
          <p:cNvSpPr txBox="1"/>
          <p:nvPr/>
        </p:nvSpPr>
        <p:spPr>
          <a:xfrm>
            <a:off x="136112" y="3997128"/>
            <a:ext cx="1432211" cy="646331"/>
          </a:xfrm>
          <a:prstGeom prst="rect">
            <a:avLst/>
          </a:prstGeom>
          <a:noFill/>
        </p:spPr>
        <p:txBody>
          <a:bodyPr wrap="square" rtlCol="0">
            <a:spAutoFit/>
          </a:bodyPr>
          <a:lstStyle/>
          <a:p>
            <a:pPr algn="ctr"/>
            <a:r>
              <a:rPr lang="en-US" sz="1200" dirty="0"/>
              <a:t>No footwear in model regardless of experiment</a:t>
            </a:r>
            <a:endParaRPr lang="en-IN" sz="1200" dirty="0"/>
          </a:p>
        </p:txBody>
      </p:sp>
      <p:sp>
        <p:nvSpPr>
          <p:cNvPr id="20" name="Rectangle: Rounded Corners 19">
            <a:extLst>
              <a:ext uri="{FF2B5EF4-FFF2-40B4-BE49-F238E27FC236}">
                <a16:creationId xmlns:a16="http://schemas.microsoft.com/office/drawing/2014/main" id="{D0D53CE8-6EC7-CC78-4B38-BE9BF01501BF}"/>
              </a:ext>
            </a:extLst>
          </p:cNvPr>
          <p:cNvSpPr/>
          <p:nvPr/>
        </p:nvSpPr>
        <p:spPr>
          <a:xfrm>
            <a:off x="1863318" y="287695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21" name="TextBox 20">
            <a:extLst>
              <a:ext uri="{FF2B5EF4-FFF2-40B4-BE49-F238E27FC236}">
                <a16:creationId xmlns:a16="http://schemas.microsoft.com/office/drawing/2014/main" id="{521414D4-4310-383F-497E-72FBFBAE12C6}"/>
              </a:ext>
            </a:extLst>
          </p:cNvPr>
          <p:cNvSpPr txBox="1"/>
          <p:nvPr/>
        </p:nvSpPr>
        <p:spPr>
          <a:xfrm>
            <a:off x="1834151" y="4817931"/>
            <a:ext cx="1819794" cy="369332"/>
          </a:xfrm>
          <a:prstGeom prst="rect">
            <a:avLst/>
          </a:prstGeom>
          <a:noFill/>
        </p:spPr>
        <p:txBody>
          <a:bodyPr wrap="none" rtlCol="0">
            <a:spAutoFit/>
          </a:bodyPr>
          <a:lstStyle/>
          <a:p>
            <a:pPr algn="ctr"/>
            <a:r>
              <a:rPr lang="en-US" dirty="0"/>
              <a:t>Joint Kinematics</a:t>
            </a:r>
            <a:endParaRPr lang="en-IN" dirty="0"/>
          </a:p>
        </p:txBody>
      </p:sp>
      <p:sp>
        <p:nvSpPr>
          <p:cNvPr id="22" name="TextBox 21">
            <a:extLst>
              <a:ext uri="{FF2B5EF4-FFF2-40B4-BE49-F238E27FC236}">
                <a16:creationId xmlns:a16="http://schemas.microsoft.com/office/drawing/2014/main" id="{70829E3C-AE83-55D4-1078-52569C9C7D1B}"/>
              </a:ext>
            </a:extLst>
          </p:cNvPr>
          <p:cNvSpPr txBox="1"/>
          <p:nvPr/>
        </p:nvSpPr>
        <p:spPr>
          <a:xfrm>
            <a:off x="308335" y="4820369"/>
            <a:ext cx="1635833" cy="369332"/>
          </a:xfrm>
          <a:prstGeom prst="rect">
            <a:avLst/>
          </a:prstGeom>
          <a:noFill/>
        </p:spPr>
        <p:txBody>
          <a:bodyPr wrap="none" rtlCol="0">
            <a:spAutoFit/>
          </a:bodyPr>
          <a:lstStyle/>
          <a:p>
            <a:pPr algn="ctr"/>
            <a:r>
              <a:rPr lang="en-US" dirty="0"/>
              <a:t>Joint Moments</a:t>
            </a:r>
            <a:endParaRPr lang="en-IN" dirty="0"/>
          </a:p>
        </p:txBody>
      </p:sp>
      <p:sp>
        <p:nvSpPr>
          <p:cNvPr id="23" name="TextBox 22">
            <a:extLst>
              <a:ext uri="{FF2B5EF4-FFF2-40B4-BE49-F238E27FC236}">
                <a16:creationId xmlns:a16="http://schemas.microsoft.com/office/drawing/2014/main" id="{87BECEBC-CB9D-5EB3-895D-DD455696E968}"/>
              </a:ext>
            </a:extLst>
          </p:cNvPr>
          <p:cNvSpPr txBox="1"/>
          <p:nvPr/>
        </p:nvSpPr>
        <p:spPr>
          <a:xfrm>
            <a:off x="3629576" y="4824434"/>
            <a:ext cx="1571071" cy="369332"/>
          </a:xfrm>
          <a:prstGeom prst="rect">
            <a:avLst/>
          </a:prstGeom>
          <a:noFill/>
        </p:spPr>
        <p:txBody>
          <a:bodyPr wrap="none" rtlCol="0">
            <a:spAutoFit/>
          </a:bodyPr>
          <a:lstStyle/>
          <a:p>
            <a:pPr algn="ctr"/>
            <a:r>
              <a:rPr lang="en-US" dirty="0"/>
              <a:t>Muscle Forces</a:t>
            </a:r>
            <a:endParaRPr lang="en-IN" dirty="0"/>
          </a:p>
        </p:txBody>
      </p:sp>
      <p:sp>
        <p:nvSpPr>
          <p:cNvPr id="24" name="TextBox 23">
            <a:extLst>
              <a:ext uri="{FF2B5EF4-FFF2-40B4-BE49-F238E27FC236}">
                <a16:creationId xmlns:a16="http://schemas.microsoft.com/office/drawing/2014/main" id="{956F8AD8-EB41-E7F2-896B-6EDAE5C031DF}"/>
              </a:ext>
            </a:extLst>
          </p:cNvPr>
          <p:cNvSpPr txBox="1"/>
          <p:nvPr/>
        </p:nvSpPr>
        <p:spPr>
          <a:xfrm>
            <a:off x="2107468" y="5342185"/>
            <a:ext cx="1225015" cy="369332"/>
          </a:xfrm>
          <a:prstGeom prst="rect">
            <a:avLst/>
          </a:prstGeom>
          <a:noFill/>
        </p:spPr>
        <p:txBody>
          <a:bodyPr wrap="none" rtlCol="0">
            <a:spAutoFit/>
          </a:bodyPr>
          <a:lstStyle/>
          <a:p>
            <a:pPr algn="ctr"/>
            <a:r>
              <a:rPr lang="en-US" dirty="0"/>
              <a:t>Gait Study</a:t>
            </a:r>
            <a:endParaRPr lang="en-IN" dirty="0"/>
          </a:p>
        </p:txBody>
      </p:sp>
      <p:sp>
        <p:nvSpPr>
          <p:cNvPr id="26" name="TextBox 25">
            <a:extLst>
              <a:ext uri="{FF2B5EF4-FFF2-40B4-BE49-F238E27FC236}">
                <a16:creationId xmlns:a16="http://schemas.microsoft.com/office/drawing/2014/main" id="{B0F721C1-E43A-D6AA-5EF4-E764BB61D8FA}"/>
              </a:ext>
            </a:extLst>
          </p:cNvPr>
          <p:cNvSpPr txBox="1"/>
          <p:nvPr/>
        </p:nvSpPr>
        <p:spPr>
          <a:xfrm>
            <a:off x="837539" y="5644771"/>
            <a:ext cx="3783023" cy="1077218"/>
          </a:xfrm>
          <a:prstGeom prst="rect">
            <a:avLst/>
          </a:prstGeom>
          <a:noFill/>
        </p:spPr>
        <p:txBody>
          <a:bodyPr wrap="none" rtlCol="0">
            <a:spAutoFit/>
          </a:bodyPr>
          <a:lstStyle/>
          <a:p>
            <a:pPr marL="285750" indent="-285750" algn="ctr">
              <a:buFont typeface="Arial" panose="020B0604020202020204" pitchFamily="34" charset="0"/>
              <a:buChar char="•"/>
            </a:pPr>
            <a:r>
              <a:rPr lang="en-US" sz="1600" dirty="0"/>
              <a:t>Barefoot- control run</a:t>
            </a:r>
          </a:p>
          <a:p>
            <a:pPr marL="285750" indent="-285750" algn="ctr">
              <a:buFont typeface="Arial" panose="020B0604020202020204" pitchFamily="34" charset="0"/>
              <a:buChar char="•"/>
            </a:pPr>
            <a:r>
              <a:rPr lang="en-IN" sz="1600" dirty="0"/>
              <a:t>Footwear- immediately after wearing</a:t>
            </a:r>
          </a:p>
          <a:p>
            <a:pPr marL="285750" indent="-285750" algn="ctr">
              <a:buFont typeface="Arial" panose="020B0604020202020204" pitchFamily="34" charset="0"/>
              <a:buChar char="•"/>
            </a:pPr>
            <a:r>
              <a:rPr lang="en-IN" sz="1600" dirty="0"/>
              <a:t>Footwear- after a few months</a:t>
            </a:r>
          </a:p>
          <a:p>
            <a:pPr marL="285750" indent="-285750" algn="ctr">
              <a:buFont typeface="Arial" panose="020B0604020202020204" pitchFamily="34" charset="0"/>
              <a:buChar char="•"/>
            </a:pPr>
            <a:r>
              <a:rPr lang="en-IN" sz="1600" dirty="0"/>
              <a:t>Barefoot- after a few months</a:t>
            </a:r>
          </a:p>
        </p:txBody>
      </p:sp>
      <p:sp>
        <p:nvSpPr>
          <p:cNvPr id="27" name="Rectangle: Rounded Corners 26">
            <a:extLst>
              <a:ext uri="{FF2B5EF4-FFF2-40B4-BE49-F238E27FC236}">
                <a16:creationId xmlns:a16="http://schemas.microsoft.com/office/drawing/2014/main" id="{4A3E8C3A-96FA-C00B-B6F3-0FBB3EBE9A3A}"/>
              </a:ext>
            </a:extLst>
          </p:cNvPr>
          <p:cNvSpPr/>
          <p:nvPr/>
        </p:nvSpPr>
        <p:spPr>
          <a:xfrm>
            <a:off x="7270721" y="2876956"/>
            <a:ext cx="1593908" cy="5956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Abaqus</a:t>
            </a:r>
            <a:endParaRPr lang="en-IN" dirty="0"/>
          </a:p>
        </p:txBody>
      </p:sp>
      <p:sp>
        <p:nvSpPr>
          <p:cNvPr id="31" name="TextBox 30">
            <a:extLst>
              <a:ext uri="{FF2B5EF4-FFF2-40B4-BE49-F238E27FC236}">
                <a16:creationId xmlns:a16="http://schemas.microsoft.com/office/drawing/2014/main" id="{7293A118-2E40-CB0B-F6A3-442A5094C0DE}"/>
              </a:ext>
            </a:extLst>
          </p:cNvPr>
          <p:cNvSpPr txBox="1"/>
          <p:nvPr/>
        </p:nvSpPr>
        <p:spPr>
          <a:xfrm rot="20241458">
            <a:off x="4908426" y="3725956"/>
            <a:ext cx="2400785" cy="369332"/>
          </a:xfrm>
          <a:prstGeom prst="rect">
            <a:avLst/>
          </a:prstGeom>
          <a:noFill/>
        </p:spPr>
        <p:txBody>
          <a:bodyPr wrap="none" rtlCol="0">
            <a:spAutoFit/>
          </a:bodyPr>
          <a:lstStyle/>
          <a:p>
            <a:pPr algn="ctr"/>
            <a:r>
              <a:rPr lang="en-US" dirty="0"/>
              <a:t>Single instance of gait</a:t>
            </a:r>
            <a:endParaRPr lang="en-IN" dirty="0"/>
          </a:p>
        </p:txBody>
      </p:sp>
      <p:sp>
        <p:nvSpPr>
          <p:cNvPr id="32" name="TextBox 31">
            <a:extLst>
              <a:ext uri="{FF2B5EF4-FFF2-40B4-BE49-F238E27FC236}">
                <a16:creationId xmlns:a16="http://schemas.microsoft.com/office/drawing/2014/main" id="{E4D91BCA-5D0F-4BF3-13BF-8F5DD83E1EC3}"/>
              </a:ext>
            </a:extLst>
          </p:cNvPr>
          <p:cNvSpPr txBox="1"/>
          <p:nvPr/>
        </p:nvSpPr>
        <p:spPr>
          <a:xfrm rot="20273445">
            <a:off x="4244482" y="2550052"/>
            <a:ext cx="2892054" cy="1200329"/>
          </a:xfrm>
          <a:prstGeom prst="rect">
            <a:avLst/>
          </a:prstGeom>
          <a:noFill/>
        </p:spPr>
        <p:txBody>
          <a:bodyPr wrap="square" rtlCol="0">
            <a:spAutoFit/>
          </a:bodyPr>
          <a:lstStyle/>
          <a:p>
            <a:pPr algn="ctr"/>
            <a:r>
              <a:rPr lang="en-US" dirty="0"/>
              <a:t>Relative position of foot and ground</a:t>
            </a:r>
          </a:p>
          <a:p>
            <a:pPr algn="ctr"/>
            <a:r>
              <a:rPr lang="en-US" dirty="0"/>
              <a:t>GRF</a:t>
            </a:r>
          </a:p>
          <a:p>
            <a:pPr algn="ctr"/>
            <a:r>
              <a:rPr lang="en-US" dirty="0"/>
              <a:t>Muscle Forces</a:t>
            </a:r>
            <a:endParaRPr lang="en-IN" dirty="0"/>
          </a:p>
        </p:txBody>
      </p:sp>
      <p:sp>
        <p:nvSpPr>
          <p:cNvPr id="33" name="TextBox 32">
            <a:extLst>
              <a:ext uri="{FF2B5EF4-FFF2-40B4-BE49-F238E27FC236}">
                <a16:creationId xmlns:a16="http://schemas.microsoft.com/office/drawing/2014/main" id="{41FDDC46-04D3-92CA-673C-2C7138E44281}"/>
              </a:ext>
            </a:extLst>
          </p:cNvPr>
          <p:cNvSpPr txBox="1"/>
          <p:nvPr/>
        </p:nvSpPr>
        <p:spPr>
          <a:xfrm>
            <a:off x="8852308" y="2822142"/>
            <a:ext cx="1855437" cy="923330"/>
          </a:xfrm>
          <a:prstGeom prst="rect">
            <a:avLst/>
          </a:prstGeom>
          <a:noFill/>
        </p:spPr>
        <p:txBody>
          <a:bodyPr wrap="square" rtlCol="0">
            <a:spAutoFit/>
          </a:bodyPr>
          <a:lstStyle/>
          <a:p>
            <a:pPr algn="ctr"/>
            <a:r>
              <a:rPr lang="en-US" dirty="0"/>
              <a:t>Static study for 4-6 instances of gait</a:t>
            </a:r>
            <a:endParaRPr lang="en-IN" dirty="0"/>
          </a:p>
        </p:txBody>
      </p:sp>
      <p:sp>
        <p:nvSpPr>
          <p:cNvPr id="34" name="TextBox 33">
            <a:extLst>
              <a:ext uri="{FF2B5EF4-FFF2-40B4-BE49-F238E27FC236}">
                <a16:creationId xmlns:a16="http://schemas.microsoft.com/office/drawing/2014/main" id="{396C8207-FC21-49A9-1CFB-141B10D67F6D}"/>
              </a:ext>
            </a:extLst>
          </p:cNvPr>
          <p:cNvSpPr txBox="1"/>
          <p:nvPr/>
        </p:nvSpPr>
        <p:spPr>
          <a:xfrm>
            <a:off x="8105775" y="1074891"/>
            <a:ext cx="4166005" cy="1200329"/>
          </a:xfrm>
          <a:prstGeom prst="rect">
            <a:avLst/>
          </a:prstGeom>
          <a:noFill/>
        </p:spPr>
        <p:txBody>
          <a:bodyPr wrap="square" rtlCol="0">
            <a:spAutoFit/>
          </a:bodyPr>
          <a:lstStyle/>
          <a:p>
            <a:pPr algn="ctr"/>
            <a:r>
              <a:rPr lang="en-US" dirty="0"/>
              <a:t>Linear Elastic Bones</a:t>
            </a:r>
            <a:endParaRPr lang="en-IN" dirty="0"/>
          </a:p>
          <a:p>
            <a:pPr algn="ctr"/>
            <a:r>
              <a:rPr lang="en-IN" dirty="0"/>
              <a:t>Connected by </a:t>
            </a:r>
            <a:r>
              <a:rPr lang="en-IN" dirty="0" err="1"/>
              <a:t>hyperelastic</a:t>
            </a:r>
            <a:r>
              <a:rPr lang="en-IN" dirty="0"/>
              <a:t> cartilage</a:t>
            </a:r>
          </a:p>
          <a:p>
            <a:pPr algn="ctr"/>
            <a:r>
              <a:rPr lang="en-IN" dirty="0"/>
              <a:t>And linear elastic tendons (bar element)</a:t>
            </a:r>
          </a:p>
          <a:p>
            <a:pPr algn="ctr"/>
            <a:r>
              <a:rPr lang="en-IN" dirty="0"/>
              <a:t>Encased in a </a:t>
            </a:r>
            <a:r>
              <a:rPr lang="en-IN" dirty="0" err="1"/>
              <a:t>hyperelastic</a:t>
            </a:r>
            <a:r>
              <a:rPr lang="en-IN" dirty="0"/>
              <a:t> soft tissue</a:t>
            </a:r>
            <a:endParaRPr lang="en-US" dirty="0"/>
          </a:p>
        </p:txBody>
      </p:sp>
      <p:sp>
        <p:nvSpPr>
          <p:cNvPr id="35" name="TextBox 34">
            <a:extLst>
              <a:ext uri="{FF2B5EF4-FFF2-40B4-BE49-F238E27FC236}">
                <a16:creationId xmlns:a16="http://schemas.microsoft.com/office/drawing/2014/main" id="{3022A615-1F3C-1FEA-E5FF-DB08AF80DA11}"/>
              </a:ext>
            </a:extLst>
          </p:cNvPr>
          <p:cNvSpPr txBox="1"/>
          <p:nvPr/>
        </p:nvSpPr>
        <p:spPr>
          <a:xfrm>
            <a:off x="9648982" y="788252"/>
            <a:ext cx="1243738" cy="369332"/>
          </a:xfrm>
          <a:prstGeom prst="rect">
            <a:avLst/>
          </a:prstGeom>
          <a:noFill/>
        </p:spPr>
        <p:txBody>
          <a:bodyPr wrap="none" rtlCol="0">
            <a:spAutoFit/>
          </a:bodyPr>
          <a:lstStyle/>
          <a:p>
            <a:pPr algn="ctr"/>
            <a:r>
              <a:rPr lang="en-US" dirty="0"/>
              <a:t>FEA Model</a:t>
            </a:r>
            <a:endParaRPr lang="en-IN" dirty="0"/>
          </a:p>
        </p:txBody>
      </p:sp>
      <p:sp>
        <p:nvSpPr>
          <p:cNvPr id="36" name="TextBox 35">
            <a:extLst>
              <a:ext uri="{FF2B5EF4-FFF2-40B4-BE49-F238E27FC236}">
                <a16:creationId xmlns:a16="http://schemas.microsoft.com/office/drawing/2014/main" id="{BE8E385C-A696-1AEB-0211-519ECEB39CFD}"/>
              </a:ext>
            </a:extLst>
          </p:cNvPr>
          <p:cNvSpPr txBox="1"/>
          <p:nvPr/>
        </p:nvSpPr>
        <p:spPr>
          <a:xfrm>
            <a:off x="7477774" y="4383791"/>
            <a:ext cx="2906501" cy="646331"/>
          </a:xfrm>
          <a:prstGeom prst="rect">
            <a:avLst/>
          </a:prstGeom>
          <a:noFill/>
        </p:spPr>
        <p:txBody>
          <a:bodyPr wrap="none" rtlCol="0">
            <a:spAutoFit/>
          </a:bodyPr>
          <a:lstStyle/>
          <a:p>
            <a:pPr algn="ctr"/>
            <a:r>
              <a:rPr lang="en-US" dirty="0" err="1"/>
              <a:t>Behaviour</a:t>
            </a:r>
            <a:r>
              <a:rPr lang="en-US" dirty="0"/>
              <a:t> of footwear</a:t>
            </a:r>
          </a:p>
          <a:p>
            <a:pPr algn="ctr"/>
            <a:r>
              <a:rPr lang="en-US" dirty="0"/>
              <a:t>Internal stresses of the foot</a:t>
            </a:r>
            <a:endParaRPr lang="en-IN" dirty="0"/>
          </a:p>
        </p:txBody>
      </p:sp>
      <p:sp>
        <p:nvSpPr>
          <p:cNvPr id="37" name="Left Brace 36">
            <a:extLst>
              <a:ext uri="{FF2B5EF4-FFF2-40B4-BE49-F238E27FC236}">
                <a16:creationId xmlns:a16="http://schemas.microsoft.com/office/drawing/2014/main" id="{7469BFA7-E2C6-C8CB-EDE8-BD56AE6AD869}"/>
              </a:ext>
            </a:extLst>
          </p:cNvPr>
          <p:cNvSpPr/>
          <p:nvPr/>
        </p:nvSpPr>
        <p:spPr>
          <a:xfrm rot="5400000">
            <a:off x="3846083" y="62619"/>
            <a:ext cx="458511" cy="14857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20D0B806-AFB0-16EE-B7DC-14F562D616A0}"/>
              </a:ext>
            </a:extLst>
          </p:cNvPr>
          <p:cNvCxnSpPr>
            <a:cxnSpLocks/>
            <a:stCxn id="7" idx="2"/>
          </p:cNvCxnSpPr>
          <p:nvPr/>
        </p:nvCxnSpPr>
        <p:spPr>
          <a:xfrm>
            <a:off x="1016940" y="1585690"/>
            <a:ext cx="1139889" cy="129392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6F8C97-F374-B56E-E8AE-A4B5BFBA2EB4}"/>
              </a:ext>
            </a:extLst>
          </p:cNvPr>
          <p:cNvCxnSpPr>
            <a:cxnSpLocks/>
            <a:stCxn id="8" idx="2"/>
          </p:cNvCxnSpPr>
          <p:nvPr/>
        </p:nvCxnSpPr>
        <p:spPr>
          <a:xfrm>
            <a:off x="1863319" y="1650538"/>
            <a:ext cx="545232" cy="121036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7F8D7C-19D1-31B1-D6CD-2E050655F866}"/>
              </a:ext>
            </a:extLst>
          </p:cNvPr>
          <p:cNvCxnSpPr>
            <a:stCxn id="9" idx="2"/>
            <a:endCxn id="20" idx="0"/>
          </p:cNvCxnSpPr>
          <p:nvPr/>
        </p:nvCxnSpPr>
        <p:spPr>
          <a:xfrm>
            <a:off x="2635205" y="1564772"/>
            <a:ext cx="25067" cy="1312186"/>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6ED50C-1EBA-2653-0C33-4C790491B10A}"/>
              </a:ext>
            </a:extLst>
          </p:cNvPr>
          <p:cNvCxnSpPr>
            <a:cxnSpLocks/>
            <a:stCxn id="10" idx="2"/>
          </p:cNvCxnSpPr>
          <p:nvPr/>
        </p:nvCxnSpPr>
        <p:spPr>
          <a:xfrm flipH="1">
            <a:off x="2886926" y="1282298"/>
            <a:ext cx="729194" cy="157860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5B4BCD-3A4E-C0BE-9A89-098C5BD23208}"/>
              </a:ext>
            </a:extLst>
          </p:cNvPr>
          <p:cNvCxnSpPr>
            <a:cxnSpLocks/>
            <a:stCxn id="11" idx="2"/>
          </p:cNvCxnSpPr>
          <p:nvPr/>
        </p:nvCxnSpPr>
        <p:spPr>
          <a:xfrm flipH="1">
            <a:off x="3176731" y="1282298"/>
            <a:ext cx="1200413" cy="15946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DAAE77-B382-13AA-EEE4-B645DA0CDBBC}"/>
              </a:ext>
            </a:extLst>
          </p:cNvPr>
          <p:cNvCxnSpPr>
            <a:cxnSpLocks/>
            <a:endCxn id="20" idx="1"/>
          </p:cNvCxnSpPr>
          <p:nvPr/>
        </p:nvCxnSpPr>
        <p:spPr>
          <a:xfrm flipV="1">
            <a:off x="1400175" y="3174768"/>
            <a:ext cx="463143" cy="1090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B7BFD7-79C1-065D-455B-0600722DC949}"/>
              </a:ext>
            </a:extLst>
          </p:cNvPr>
          <p:cNvCxnSpPr>
            <a:cxnSpLocks/>
            <a:stCxn id="20" idx="2"/>
          </p:cNvCxnSpPr>
          <p:nvPr/>
        </p:nvCxnSpPr>
        <p:spPr>
          <a:xfrm flipH="1">
            <a:off x="2657425" y="3472577"/>
            <a:ext cx="2847" cy="12636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54836F4-A4E9-6A3B-4E96-3E71C4AC3C4F}"/>
              </a:ext>
            </a:extLst>
          </p:cNvPr>
          <p:cNvCxnSpPr>
            <a:cxnSpLocks/>
            <a:stCxn id="20" idx="2"/>
          </p:cNvCxnSpPr>
          <p:nvPr/>
        </p:nvCxnSpPr>
        <p:spPr>
          <a:xfrm rot="5400000">
            <a:off x="1408625" y="3611770"/>
            <a:ext cx="1390840" cy="1112455"/>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B407DA9-959C-132F-B1A0-0BAE71C5FCFD}"/>
              </a:ext>
            </a:extLst>
          </p:cNvPr>
          <p:cNvCxnSpPr>
            <a:cxnSpLocks/>
            <a:stCxn id="20" idx="2"/>
          </p:cNvCxnSpPr>
          <p:nvPr/>
        </p:nvCxnSpPr>
        <p:spPr>
          <a:xfrm rot="16200000" flipH="1">
            <a:off x="2584592" y="3548256"/>
            <a:ext cx="1390843" cy="1239483"/>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72" name="Left Brace 71">
            <a:extLst>
              <a:ext uri="{FF2B5EF4-FFF2-40B4-BE49-F238E27FC236}">
                <a16:creationId xmlns:a16="http://schemas.microsoft.com/office/drawing/2014/main" id="{8E7FC7B8-C7B3-A4BD-818D-6E9EFB6A3307}"/>
              </a:ext>
            </a:extLst>
          </p:cNvPr>
          <p:cNvSpPr/>
          <p:nvPr/>
        </p:nvSpPr>
        <p:spPr>
          <a:xfrm rot="16200000">
            <a:off x="2556964" y="2787369"/>
            <a:ext cx="365126" cy="4822278"/>
          </a:xfrm>
          <a:prstGeom prst="leftBrace">
            <a:avLst>
              <a:gd name="adj1" fmla="val 10942"/>
              <a:gd name="adj2" fmla="val 4901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Arrow Connector 72">
            <a:extLst>
              <a:ext uri="{FF2B5EF4-FFF2-40B4-BE49-F238E27FC236}">
                <a16:creationId xmlns:a16="http://schemas.microsoft.com/office/drawing/2014/main" id="{B638B993-C1EC-23CD-71F6-76333B0C07D5}"/>
              </a:ext>
            </a:extLst>
          </p:cNvPr>
          <p:cNvCxnSpPr>
            <a:cxnSpLocks/>
          </p:cNvCxnSpPr>
          <p:nvPr/>
        </p:nvCxnSpPr>
        <p:spPr>
          <a:xfrm flipH="1">
            <a:off x="3078284" y="4167997"/>
            <a:ext cx="1739910" cy="71607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CEF6580-0AE4-C14F-7E9B-EEC9A5E9A804}"/>
              </a:ext>
            </a:extLst>
          </p:cNvPr>
          <p:cNvCxnSpPr>
            <a:cxnSpLocks/>
          </p:cNvCxnSpPr>
          <p:nvPr/>
        </p:nvCxnSpPr>
        <p:spPr>
          <a:xfrm flipH="1">
            <a:off x="4535385" y="4167483"/>
            <a:ext cx="280629" cy="71290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AD4EE47-831E-F78B-8BF1-73F4CE92C46D}"/>
              </a:ext>
            </a:extLst>
          </p:cNvPr>
          <p:cNvCxnSpPr>
            <a:cxnSpLocks/>
            <a:endCxn id="27" idx="1"/>
          </p:cNvCxnSpPr>
          <p:nvPr/>
        </p:nvCxnSpPr>
        <p:spPr>
          <a:xfrm flipV="1">
            <a:off x="4816014" y="3174766"/>
            <a:ext cx="2454707" cy="10041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6705542-335A-A463-989C-242DE8B088CD}"/>
              </a:ext>
            </a:extLst>
          </p:cNvPr>
          <p:cNvCxnSpPr>
            <a:cxnSpLocks/>
            <a:stCxn id="34" idx="2"/>
            <a:endCxn id="27" idx="0"/>
          </p:cNvCxnSpPr>
          <p:nvPr/>
        </p:nvCxnSpPr>
        <p:spPr>
          <a:xfrm flipH="1">
            <a:off x="8067675" y="2275220"/>
            <a:ext cx="2121103" cy="6017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484F6B9-6508-2A74-F22D-714C9D94E373}"/>
              </a:ext>
            </a:extLst>
          </p:cNvPr>
          <p:cNvCxnSpPr>
            <a:cxnSpLocks/>
            <a:stCxn id="27" idx="2"/>
            <a:endCxn id="36" idx="0"/>
          </p:cNvCxnSpPr>
          <p:nvPr/>
        </p:nvCxnSpPr>
        <p:spPr>
          <a:xfrm>
            <a:off x="8067675" y="3472575"/>
            <a:ext cx="863350" cy="9112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1A0581B-E584-FF2A-F9AE-3253464A60C1}"/>
              </a:ext>
            </a:extLst>
          </p:cNvPr>
          <p:cNvSpPr/>
          <p:nvPr/>
        </p:nvSpPr>
        <p:spPr>
          <a:xfrm>
            <a:off x="144634" y="1950086"/>
            <a:ext cx="1450510" cy="22773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4343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73FD38-751D-132C-F302-C88E431A4CF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DCEF68BF-327A-F994-A372-0BF8328D523D}"/>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0BEB1BD-AE2C-46B4-8496-AC45ACE0E151}"/>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
        <p:nvSpPr>
          <p:cNvPr id="5" name="TextBox 4">
            <a:extLst>
              <a:ext uri="{FF2B5EF4-FFF2-40B4-BE49-F238E27FC236}">
                <a16:creationId xmlns:a16="http://schemas.microsoft.com/office/drawing/2014/main" id="{690DBC19-C9F3-4CF0-5DED-E3B408CA6A9E}"/>
              </a:ext>
            </a:extLst>
          </p:cNvPr>
          <p:cNvSpPr txBox="1"/>
          <p:nvPr/>
        </p:nvSpPr>
        <p:spPr>
          <a:xfrm>
            <a:off x="8319300" y="3420756"/>
            <a:ext cx="3872700" cy="2308324"/>
          </a:xfrm>
          <a:prstGeom prst="rect">
            <a:avLst/>
          </a:prstGeom>
          <a:noFill/>
        </p:spPr>
        <p:txBody>
          <a:bodyPr wrap="square" rtlCol="0">
            <a:spAutoFit/>
          </a:bodyPr>
          <a:lstStyle/>
          <a:p>
            <a:pPr marL="285750" indent="-285750">
              <a:buFont typeface="Arial" panose="020B0604020202020204" pitchFamily="34" charset="0"/>
              <a:buChar char="•"/>
            </a:pPr>
            <a:r>
              <a:rPr lang="en-IN" dirty="0"/>
              <a:t>Rigid bones</a:t>
            </a:r>
          </a:p>
          <a:p>
            <a:pPr marL="285750" indent="-285750">
              <a:buFont typeface="Arial" panose="020B0604020202020204" pitchFamily="34" charset="0"/>
              <a:buChar char="•"/>
            </a:pPr>
            <a:r>
              <a:rPr lang="en-IN" dirty="0"/>
              <a:t>Connected by Joints </a:t>
            </a:r>
          </a:p>
          <a:p>
            <a:pPr marL="285750" indent="-285750">
              <a:buFont typeface="Arial" panose="020B0604020202020204" pitchFamily="34" charset="0"/>
              <a:buChar char="•"/>
            </a:pPr>
            <a:r>
              <a:rPr lang="en-IN" dirty="0"/>
              <a:t>Muscle actuators</a:t>
            </a:r>
          </a:p>
          <a:p>
            <a:pPr marL="285750" indent="-285750">
              <a:buFont typeface="Arial" panose="020B0604020202020204" pitchFamily="34" charset="0"/>
              <a:buChar char="•"/>
            </a:pPr>
            <a:r>
              <a:rPr lang="en-IN" dirty="0"/>
              <a:t>Marker placement must match experiment</a:t>
            </a:r>
          </a:p>
          <a:p>
            <a:pPr marL="285750" indent="-285750">
              <a:buFont typeface="Arial" panose="020B0604020202020204" pitchFamily="34" charset="0"/>
              <a:buChar char="•"/>
            </a:pPr>
            <a:r>
              <a:rPr lang="en-IN" dirty="0"/>
              <a:t>Degrees of freedom must be sufficient for study</a:t>
            </a:r>
          </a:p>
          <a:p>
            <a:pPr marL="285750" indent="-285750">
              <a:buFont typeface="Arial" panose="020B0604020202020204" pitchFamily="34" charset="0"/>
              <a:buChar char="•"/>
            </a:pPr>
            <a:r>
              <a:rPr lang="en-US" dirty="0"/>
              <a:t>Custom models can be created</a:t>
            </a:r>
            <a:endParaRPr lang="en-IN" dirty="0"/>
          </a:p>
        </p:txBody>
      </p:sp>
      <p:pic>
        <p:nvPicPr>
          <p:cNvPr id="9" name="Picture 8">
            <a:extLst>
              <a:ext uri="{FF2B5EF4-FFF2-40B4-BE49-F238E27FC236}">
                <a16:creationId xmlns:a16="http://schemas.microsoft.com/office/drawing/2014/main" id="{F6B9BCE5-2FB7-1067-4372-4F751AF34FCA}"/>
              </a:ext>
            </a:extLst>
          </p:cNvPr>
          <p:cNvPicPr>
            <a:picLocks noChangeAspect="1"/>
          </p:cNvPicPr>
          <p:nvPr/>
        </p:nvPicPr>
        <p:blipFill>
          <a:blip r:embed="rId2"/>
          <a:stretch>
            <a:fillRect/>
          </a:stretch>
        </p:blipFill>
        <p:spPr>
          <a:xfrm>
            <a:off x="5648325" y="2884231"/>
            <a:ext cx="2505075" cy="3381375"/>
          </a:xfrm>
          <a:prstGeom prst="rect">
            <a:avLst/>
          </a:prstGeom>
        </p:spPr>
      </p:pic>
      <p:pic>
        <p:nvPicPr>
          <p:cNvPr id="11" name="Picture 10">
            <a:extLst>
              <a:ext uri="{FF2B5EF4-FFF2-40B4-BE49-F238E27FC236}">
                <a16:creationId xmlns:a16="http://schemas.microsoft.com/office/drawing/2014/main" id="{89AF6F72-48DB-8B32-6383-CB9B56B4F77E}"/>
              </a:ext>
            </a:extLst>
          </p:cNvPr>
          <p:cNvPicPr>
            <a:picLocks noChangeAspect="1"/>
          </p:cNvPicPr>
          <p:nvPr/>
        </p:nvPicPr>
        <p:blipFill>
          <a:blip r:embed="rId3"/>
          <a:stretch>
            <a:fillRect/>
          </a:stretch>
        </p:blipFill>
        <p:spPr>
          <a:xfrm>
            <a:off x="0" y="720233"/>
            <a:ext cx="4957894" cy="4877168"/>
          </a:xfrm>
          <a:prstGeom prst="rect">
            <a:avLst/>
          </a:prstGeom>
        </p:spPr>
      </p:pic>
      <p:pic>
        <p:nvPicPr>
          <p:cNvPr id="13" name="Picture 12">
            <a:extLst>
              <a:ext uri="{FF2B5EF4-FFF2-40B4-BE49-F238E27FC236}">
                <a16:creationId xmlns:a16="http://schemas.microsoft.com/office/drawing/2014/main" id="{D9797A63-DD4C-CBA6-7FAE-457AA7F34955}"/>
              </a:ext>
            </a:extLst>
          </p:cNvPr>
          <p:cNvPicPr>
            <a:picLocks noChangeAspect="1"/>
          </p:cNvPicPr>
          <p:nvPr/>
        </p:nvPicPr>
        <p:blipFill>
          <a:blip r:embed="rId4"/>
          <a:stretch>
            <a:fillRect/>
          </a:stretch>
        </p:blipFill>
        <p:spPr>
          <a:xfrm>
            <a:off x="5264398" y="259354"/>
            <a:ext cx="6927602" cy="2268777"/>
          </a:xfrm>
          <a:prstGeom prst="rect">
            <a:avLst/>
          </a:prstGeom>
        </p:spPr>
      </p:pic>
    </p:spTree>
    <p:extLst>
      <p:ext uri="{BB962C8B-B14F-4D97-AF65-F5344CB8AC3E}">
        <p14:creationId xmlns:p14="http://schemas.microsoft.com/office/powerpoint/2010/main" val="3576244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62A79-DB7C-EC89-69BD-7BD88089011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3F3E7C2B-FFB7-F756-7C45-8395541C588E}"/>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35CDDAE-3921-A497-2D02-CA0937737BF3}"/>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7" name="TextBox 6">
            <a:extLst>
              <a:ext uri="{FF2B5EF4-FFF2-40B4-BE49-F238E27FC236}">
                <a16:creationId xmlns:a16="http://schemas.microsoft.com/office/drawing/2014/main" id="{6E657583-D44D-FA0C-9A62-8552F6F65CC8}"/>
              </a:ext>
            </a:extLst>
          </p:cNvPr>
          <p:cNvSpPr txBox="1"/>
          <p:nvPr/>
        </p:nvSpPr>
        <p:spPr>
          <a:xfrm>
            <a:off x="170561" y="939359"/>
            <a:ext cx="1692757" cy="646331"/>
          </a:xfrm>
          <a:prstGeom prst="rect">
            <a:avLst/>
          </a:prstGeom>
          <a:noFill/>
        </p:spPr>
        <p:txBody>
          <a:bodyPr wrap="square" rtlCol="0">
            <a:spAutoFit/>
          </a:bodyPr>
          <a:lstStyle/>
          <a:p>
            <a:pPr algn="ctr"/>
            <a:r>
              <a:rPr lang="en-US" dirty="0"/>
              <a:t>Optical Motion Capture</a:t>
            </a:r>
            <a:endParaRPr lang="en-IN" dirty="0"/>
          </a:p>
        </p:txBody>
      </p:sp>
      <p:sp>
        <p:nvSpPr>
          <p:cNvPr id="8" name="TextBox 7">
            <a:extLst>
              <a:ext uri="{FF2B5EF4-FFF2-40B4-BE49-F238E27FC236}">
                <a16:creationId xmlns:a16="http://schemas.microsoft.com/office/drawing/2014/main" id="{1F323FEE-78E8-8329-325C-CF02A4E40931}"/>
              </a:ext>
            </a:extLst>
          </p:cNvPr>
          <p:cNvSpPr txBox="1"/>
          <p:nvPr/>
        </p:nvSpPr>
        <p:spPr>
          <a:xfrm>
            <a:off x="1569809" y="1281206"/>
            <a:ext cx="587020" cy="369332"/>
          </a:xfrm>
          <a:prstGeom prst="rect">
            <a:avLst/>
          </a:prstGeom>
          <a:noFill/>
        </p:spPr>
        <p:txBody>
          <a:bodyPr wrap="none" rtlCol="0">
            <a:spAutoFit/>
          </a:bodyPr>
          <a:lstStyle/>
          <a:p>
            <a:pPr algn="ctr"/>
            <a:r>
              <a:rPr lang="en-US" dirty="0"/>
              <a:t>GRF</a:t>
            </a:r>
            <a:endParaRPr lang="en-IN" dirty="0"/>
          </a:p>
        </p:txBody>
      </p:sp>
      <p:sp>
        <p:nvSpPr>
          <p:cNvPr id="9" name="TextBox 8">
            <a:extLst>
              <a:ext uri="{FF2B5EF4-FFF2-40B4-BE49-F238E27FC236}">
                <a16:creationId xmlns:a16="http://schemas.microsoft.com/office/drawing/2014/main" id="{EF3E4E71-6FBF-9592-9993-C2DD26FF3138}"/>
              </a:ext>
            </a:extLst>
          </p:cNvPr>
          <p:cNvSpPr txBox="1"/>
          <p:nvPr/>
        </p:nvSpPr>
        <p:spPr>
          <a:xfrm>
            <a:off x="2093679" y="949219"/>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sp>
        <p:nvSpPr>
          <p:cNvPr id="10" name="TextBox 9">
            <a:extLst>
              <a:ext uri="{FF2B5EF4-FFF2-40B4-BE49-F238E27FC236}">
                <a16:creationId xmlns:a16="http://schemas.microsoft.com/office/drawing/2014/main" id="{89964833-FD3C-B5D6-769E-5072ADFF5D0C}"/>
              </a:ext>
            </a:extLst>
          </p:cNvPr>
          <p:cNvSpPr txBox="1"/>
          <p:nvPr/>
        </p:nvSpPr>
        <p:spPr>
          <a:xfrm>
            <a:off x="3332484" y="912966"/>
            <a:ext cx="567271" cy="369332"/>
          </a:xfrm>
          <a:prstGeom prst="rect">
            <a:avLst/>
          </a:prstGeom>
          <a:noFill/>
        </p:spPr>
        <p:txBody>
          <a:bodyPr wrap="none" rtlCol="0">
            <a:spAutoFit/>
          </a:bodyPr>
          <a:lstStyle/>
          <a:p>
            <a:pPr algn="ctr"/>
            <a:r>
              <a:rPr lang="en-US" dirty="0"/>
              <a:t>Age</a:t>
            </a:r>
            <a:endParaRPr lang="en-IN" dirty="0"/>
          </a:p>
        </p:txBody>
      </p:sp>
      <p:sp>
        <p:nvSpPr>
          <p:cNvPr id="11" name="TextBox 10">
            <a:extLst>
              <a:ext uri="{FF2B5EF4-FFF2-40B4-BE49-F238E27FC236}">
                <a16:creationId xmlns:a16="http://schemas.microsoft.com/office/drawing/2014/main" id="{E3EB4F51-F9ED-4418-7FC3-BD738E43E967}"/>
              </a:ext>
            </a:extLst>
          </p:cNvPr>
          <p:cNvSpPr txBox="1"/>
          <p:nvPr/>
        </p:nvSpPr>
        <p:spPr>
          <a:xfrm>
            <a:off x="3936093" y="912966"/>
            <a:ext cx="882101" cy="369332"/>
          </a:xfrm>
          <a:prstGeom prst="rect">
            <a:avLst/>
          </a:prstGeom>
          <a:noFill/>
        </p:spPr>
        <p:txBody>
          <a:bodyPr wrap="none" rtlCol="0">
            <a:spAutoFit/>
          </a:bodyPr>
          <a:lstStyle/>
          <a:p>
            <a:pPr algn="ctr"/>
            <a:r>
              <a:rPr lang="en-US" dirty="0"/>
              <a:t>Weight</a:t>
            </a:r>
            <a:endParaRPr lang="en-IN" dirty="0"/>
          </a:p>
        </p:txBody>
      </p:sp>
      <p:sp>
        <p:nvSpPr>
          <p:cNvPr id="13" name="Left Brace 12">
            <a:extLst>
              <a:ext uri="{FF2B5EF4-FFF2-40B4-BE49-F238E27FC236}">
                <a16:creationId xmlns:a16="http://schemas.microsoft.com/office/drawing/2014/main" id="{0F1EF357-BE16-B768-92AD-1F27BA67D577}"/>
              </a:ext>
            </a:extLst>
          </p:cNvPr>
          <p:cNvSpPr/>
          <p:nvPr/>
        </p:nvSpPr>
        <p:spPr>
          <a:xfrm rot="5400000">
            <a:off x="1317560" y="-561521"/>
            <a:ext cx="637564" cy="29315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B0AFDBD-462E-4898-572F-C756733A4CE3}"/>
              </a:ext>
            </a:extLst>
          </p:cNvPr>
          <p:cNvSpPr txBox="1"/>
          <p:nvPr/>
        </p:nvSpPr>
        <p:spPr>
          <a:xfrm>
            <a:off x="557814" y="229351"/>
            <a:ext cx="2180277" cy="369332"/>
          </a:xfrm>
          <a:prstGeom prst="rect">
            <a:avLst/>
          </a:prstGeom>
          <a:noFill/>
        </p:spPr>
        <p:txBody>
          <a:bodyPr wrap="none" rtlCol="0">
            <a:spAutoFit/>
          </a:bodyPr>
          <a:lstStyle/>
          <a:p>
            <a:pPr algn="ctr"/>
            <a:r>
              <a:rPr lang="en-US" dirty="0"/>
              <a:t>Physical Experiment</a:t>
            </a:r>
            <a:endParaRPr lang="en-IN" dirty="0"/>
          </a:p>
        </p:txBody>
      </p:sp>
      <p:sp>
        <p:nvSpPr>
          <p:cNvPr id="15" name="TextBox 14">
            <a:extLst>
              <a:ext uri="{FF2B5EF4-FFF2-40B4-BE49-F238E27FC236}">
                <a16:creationId xmlns:a16="http://schemas.microsoft.com/office/drawing/2014/main" id="{4FB39297-F4A6-6667-3EE5-223D79490671}"/>
              </a:ext>
            </a:extLst>
          </p:cNvPr>
          <p:cNvSpPr txBox="1"/>
          <p:nvPr/>
        </p:nvSpPr>
        <p:spPr>
          <a:xfrm>
            <a:off x="3281613" y="229351"/>
            <a:ext cx="1645450" cy="369332"/>
          </a:xfrm>
          <a:prstGeom prst="rect">
            <a:avLst/>
          </a:prstGeom>
          <a:noFill/>
        </p:spPr>
        <p:txBody>
          <a:bodyPr wrap="none" rtlCol="0">
            <a:spAutoFit/>
          </a:bodyPr>
          <a:lstStyle/>
          <a:p>
            <a:pPr algn="ctr"/>
            <a:r>
              <a:rPr lang="en-US" dirty="0"/>
              <a:t>Patient Details</a:t>
            </a:r>
            <a:endParaRPr lang="en-IN" dirty="0"/>
          </a:p>
        </p:txBody>
      </p:sp>
      <p:sp>
        <p:nvSpPr>
          <p:cNvPr id="16" name="TextBox 15">
            <a:extLst>
              <a:ext uri="{FF2B5EF4-FFF2-40B4-BE49-F238E27FC236}">
                <a16:creationId xmlns:a16="http://schemas.microsoft.com/office/drawing/2014/main" id="{7D10D750-2DEF-F4EE-0FF3-6EDBF61FBAAE}"/>
              </a:ext>
            </a:extLst>
          </p:cNvPr>
          <p:cNvSpPr txBox="1"/>
          <p:nvPr/>
        </p:nvSpPr>
        <p:spPr>
          <a:xfrm>
            <a:off x="136112" y="2586412"/>
            <a:ext cx="1432211" cy="1477328"/>
          </a:xfrm>
          <a:prstGeom prst="rect">
            <a:avLst/>
          </a:prstGeom>
          <a:noFill/>
        </p:spPr>
        <p:txBody>
          <a:bodyPr wrap="square" rtlCol="0">
            <a:spAutoFit/>
          </a:bodyPr>
          <a:lstStyle/>
          <a:p>
            <a:pPr algn="ctr"/>
            <a:r>
              <a:rPr lang="en-US" dirty="0"/>
              <a:t>Rigid Bones connected by joints</a:t>
            </a:r>
          </a:p>
          <a:p>
            <a:pPr algn="ctr"/>
            <a:r>
              <a:rPr lang="en-US" dirty="0"/>
              <a:t>+</a:t>
            </a:r>
          </a:p>
          <a:p>
            <a:pPr algn="ctr"/>
            <a:r>
              <a:rPr lang="en-US" dirty="0"/>
              <a:t>Muscles</a:t>
            </a:r>
            <a:endParaRPr lang="en-IN" dirty="0"/>
          </a:p>
        </p:txBody>
      </p:sp>
      <p:sp>
        <p:nvSpPr>
          <p:cNvPr id="17" name="TextBox 16">
            <a:extLst>
              <a:ext uri="{FF2B5EF4-FFF2-40B4-BE49-F238E27FC236}">
                <a16:creationId xmlns:a16="http://schemas.microsoft.com/office/drawing/2014/main" id="{8CCD0E46-CA05-1D06-330A-1000C6EDC8A2}"/>
              </a:ext>
            </a:extLst>
          </p:cNvPr>
          <p:cNvSpPr txBox="1"/>
          <p:nvPr/>
        </p:nvSpPr>
        <p:spPr>
          <a:xfrm>
            <a:off x="136112" y="2214422"/>
            <a:ext cx="1432211" cy="369332"/>
          </a:xfrm>
          <a:prstGeom prst="rect">
            <a:avLst/>
          </a:prstGeom>
          <a:noFill/>
        </p:spPr>
        <p:txBody>
          <a:bodyPr wrap="square" rtlCol="0">
            <a:spAutoFit/>
          </a:bodyPr>
          <a:lstStyle/>
          <a:p>
            <a:pPr algn="ctr"/>
            <a:r>
              <a:rPr lang="en-US" dirty="0"/>
              <a:t>MBD Model</a:t>
            </a:r>
            <a:endParaRPr lang="en-IN" dirty="0"/>
          </a:p>
        </p:txBody>
      </p:sp>
      <p:sp>
        <p:nvSpPr>
          <p:cNvPr id="18" name="TextBox 17">
            <a:extLst>
              <a:ext uri="{FF2B5EF4-FFF2-40B4-BE49-F238E27FC236}">
                <a16:creationId xmlns:a16="http://schemas.microsoft.com/office/drawing/2014/main" id="{A1203032-276C-2A86-681D-892DBA0E944A}"/>
              </a:ext>
            </a:extLst>
          </p:cNvPr>
          <p:cNvSpPr txBox="1"/>
          <p:nvPr/>
        </p:nvSpPr>
        <p:spPr>
          <a:xfrm>
            <a:off x="136112" y="3997128"/>
            <a:ext cx="1432211" cy="646331"/>
          </a:xfrm>
          <a:prstGeom prst="rect">
            <a:avLst/>
          </a:prstGeom>
          <a:noFill/>
        </p:spPr>
        <p:txBody>
          <a:bodyPr wrap="square" rtlCol="0">
            <a:spAutoFit/>
          </a:bodyPr>
          <a:lstStyle/>
          <a:p>
            <a:pPr algn="ctr"/>
            <a:r>
              <a:rPr lang="en-US" sz="1200" dirty="0"/>
              <a:t>No footwear in model regardless of experiment</a:t>
            </a:r>
            <a:endParaRPr lang="en-IN" sz="1200" dirty="0"/>
          </a:p>
        </p:txBody>
      </p:sp>
      <p:sp>
        <p:nvSpPr>
          <p:cNvPr id="20" name="Rectangle: Rounded Corners 19">
            <a:extLst>
              <a:ext uri="{FF2B5EF4-FFF2-40B4-BE49-F238E27FC236}">
                <a16:creationId xmlns:a16="http://schemas.microsoft.com/office/drawing/2014/main" id="{D0D53CE8-6EC7-CC78-4B38-BE9BF01501BF}"/>
              </a:ext>
            </a:extLst>
          </p:cNvPr>
          <p:cNvSpPr/>
          <p:nvPr/>
        </p:nvSpPr>
        <p:spPr>
          <a:xfrm>
            <a:off x="1863318" y="287695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21" name="TextBox 20">
            <a:extLst>
              <a:ext uri="{FF2B5EF4-FFF2-40B4-BE49-F238E27FC236}">
                <a16:creationId xmlns:a16="http://schemas.microsoft.com/office/drawing/2014/main" id="{521414D4-4310-383F-497E-72FBFBAE12C6}"/>
              </a:ext>
            </a:extLst>
          </p:cNvPr>
          <p:cNvSpPr txBox="1"/>
          <p:nvPr/>
        </p:nvSpPr>
        <p:spPr>
          <a:xfrm>
            <a:off x="1834151" y="4817931"/>
            <a:ext cx="1819794" cy="369332"/>
          </a:xfrm>
          <a:prstGeom prst="rect">
            <a:avLst/>
          </a:prstGeom>
          <a:noFill/>
        </p:spPr>
        <p:txBody>
          <a:bodyPr wrap="none" rtlCol="0">
            <a:spAutoFit/>
          </a:bodyPr>
          <a:lstStyle/>
          <a:p>
            <a:pPr algn="ctr"/>
            <a:r>
              <a:rPr lang="en-US" dirty="0"/>
              <a:t>Joint Kinematics</a:t>
            </a:r>
            <a:endParaRPr lang="en-IN" dirty="0"/>
          </a:p>
        </p:txBody>
      </p:sp>
      <p:sp>
        <p:nvSpPr>
          <p:cNvPr id="22" name="TextBox 21">
            <a:extLst>
              <a:ext uri="{FF2B5EF4-FFF2-40B4-BE49-F238E27FC236}">
                <a16:creationId xmlns:a16="http://schemas.microsoft.com/office/drawing/2014/main" id="{70829E3C-AE83-55D4-1078-52569C9C7D1B}"/>
              </a:ext>
            </a:extLst>
          </p:cNvPr>
          <p:cNvSpPr txBox="1"/>
          <p:nvPr/>
        </p:nvSpPr>
        <p:spPr>
          <a:xfrm>
            <a:off x="308335" y="4820369"/>
            <a:ext cx="1635833" cy="369332"/>
          </a:xfrm>
          <a:prstGeom prst="rect">
            <a:avLst/>
          </a:prstGeom>
          <a:noFill/>
        </p:spPr>
        <p:txBody>
          <a:bodyPr wrap="none" rtlCol="0">
            <a:spAutoFit/>
          </a:bodyPr>
          <a:lstStyle/>
          <a:p>
            <a:pPr algn="ctr"/>
            <a:r>
              <a:rPr lang="en-US" dirty="0"/>
              <a:t>Joint Moments</a:t>
            </a:r>
            <a:endParaRPr lang="en-IN" dirty="0"/>
          </a:p>
        </p:txBody>
      </p:sp>
      <p:sp>
        <p:nvSpPr>
          <p:cNvPr id="23" name="TextBox 22">
            <a:extLst>
              <a:ext uri="{FF2B5EF4-FFF2-40B4-BE49-F238E27FC236}">
                <a16:creationId xmlns:a16="http://schemas.microsoft.com/office/drawing/2014/main" id="{87BECEBC-CB9D-5EB3-895D-DD455696E968}"/>
              </a:ext>
            </a:extLst>
          </p:cNvPr>
          <p:cNvSpPr txBox="1"/>
          <p:nvPr/>
        </p:nvSpPr>
        <p:spPr>
          <a:xfrm>
            <a:off x="3629576" y="4824434"/>
            <a:ext cx="1571071" cy="369332"/>
          </a:xfrm>
          <a:prstGeom prst="rect">
            <a:avLst/>
          </a:prstGeom>
          <a:noFill/>
        </p:spPr>
        <p:txBody>
          <a:bodyPr wrap="none" rtlCol="0">
            <a:spAutoFit/>
          </a:bodyPr>
          <a:lstStyle/>
          <a:p>
            <a:pPr algn="ctr"/>
            <a:r>
              <a:rPr lang="en-US" dirty="0"/>
              <a:t>Muscle Forces</a:t>
            </a:r>
            <a:endParaRPr lang="en-IN" dirty="0"/>
          </a:p>
        </p:txBody>
      </p:sp>
      <p:sp>
        <p:nvSpPr>
          <p:cNvPr id="24" name="TextBox 23">
            <a:extLst>
              <a:ext uri="{FF2B5EF4-FFF2-40B4-BE49-F238E27FC236}">
                <a16:creationId xmlns:a16="http://schemas.microsoft.com/office/drawing/2014/main" id="{956F8AD8-EB41-E7F2-896B-6EDAE5C031DF}"/>
              </a:ext>
            </a:extLst>
          </p:cNvPr>
          <p:cNvSpPr txBox="1"/>
          <p:nvPr/>
        </p:nvSpPr>
        <p:spPr>
          <a:xfrm>
            <a:off x="2107468" y="5342185"/>
            <a:ext cx="1225015" cy="369332"/>
          </a:xfrm>
          <a:prstGeom prst="rect">
            <a:avLst/>
          </a:prstGeom>
          <a:noFill/>
        </p:spPr>
        <p:txBody>
          <a:bodyPr wrap="none" rtlCol="0">
            <a:spAutoFit/>
          </a:bodyPr>
          <a:lstStyle/>
          <a:p>
            <a:pPr algn="ctr"/>
            <a:r>
              <a:rPr lang="en-US" dirty="0"/>
              <a:t>Gait Study</a:t>
            </a:r>
            <a:endParaRPr lang="en-IN" dirty="0"/>
          </a:p>
        </p:txBody>
      </p:sp>
      <p:sp>
        <p:nvSpPr>
          <p:cNvPr id="26" name="TextBox 25">
            <a:extLst>
              <a:ext uri="{FF2B5EF4-FFF2-40B4-BE49-F238E27FC236}">
                <a16:creationId xmlns:a16="http://schemas.microsoft.com/office/drawing/2014/main" id="{B0F721C1-E43A-D6AA-5EF4-E764BB61D8FA}"/>
              </a:ext>
            </a:extLst>
          </p:cNvPr>
          <p:cNvSpPr txBox="1"/>
          <p:nvPr/>
        </p:nvSpPr>
        <p:spPr>
          <a:xfrm>
            <a:off x="837539" y="5644771"/>
            <a:ext cx="3783023" cy="1077218"/>
          </a:xfrm>
          <a:prstGeom prst="rect">
            <a:avLst/>
          </a:prstGeom>
          <a:noFill/>
        </p:spPr>
        <p:txBody>
          <a:bodyPr wrap="none" rtlCol="0">
            <a:spAutoFit/>
          </a:bodyPr>
          <a:lstStyle/>
          <a:p>
            <a:pPr marL="285750" indent="-285750" algn="ctr">
              <a:buFont typeface="Arial" panose="020B0604020202020204" pitchFamily="34" charset="0"/>
              <a:buChar char="•"/>
            </a:pPr>
            <a:r>
              <a:rPr lang="en-US" sz="1600" dirty="0"/>
              <a:t>Barefoot- control run</a:t>
            </a:r>
          </a:p>
          <a:p>
            <a:pPr marL="285750" indent="-285750" algn="ctr">
              <a:buFont typeface="Arial" panose="020B0604020202020204" pitchFamily="34" charset="0"/>
              <a:buChar char="•"/>
            </a:pPr>
            <a:r>
              <a:rPr lang="en-IN" sz="1600" dirty="0"/>
              <a:t>Footwear- immediately after wearing</a:t>
            </a:r>
          </a:p>
          <a:p>
            <a:pPr marL="285750" indent="-285750" algn="ctr">
              <a:buFont typeface="Arial" panose="020B0604020202020204" pitchFamily="34" charset="0"/>
              <a:buChar char="•"/>
            </a:pPr>
            <a:r>
              <a:rPr lang="en-IN" sz="1600" dirty="0"/>
              <a:t>Footwear- after a few months</a:t>
            </a:r>
          </a:p>
          <a:p>
            <a:pPr marL="285750" indent="-285750" algn="ctr">
              <a:buFont typeface="Arial" panose="020B0604020202020204" pitchFamily="34" charset="0"/>
              <a:buChar char="•"/>
            </a:pPr>
            <a:r>
              <a:rPr lang="en-IN" sz="1600" dirty="0"/>
              <a:t>Barefoot- after a few months</a:t>
            </a:r>
          </a:p>
        </p:txBody>
      </p:sp>
      <p:sp>
        <p:nvSpPr>
          <p:cNvPr id="27" name="Rectangle: Rounded Corners 26">
            <a:extLst>
              <a:ext uri="{FF2B5EF4-FFF2-40B4-BE49-F238E27FC236}">
                <a16:creationId xmlns:a16="http://schemas.microsoft.com/office/drawing/2014/main" id="{4A3E8C3A-96FA-C00B-B6F3-0FBB3EBE9A3A}"/>
              </a:ext>
            </a:extLst>
          </p:cNvPr>
          <p:cNvSpPr/>
          <p:nvPr/>
        </p:nvSpPr>
        <p:spPr>
          <a:xfrm>
            <a:off x="7270721" y="2876956"/>
            <a:ext cx="1593908" cy="5956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Abaqus</a:t>
            </a:r>
            <a:endParaRPr lang="en-IN" dirty="0"/>
          </a:p>
        </p:txBody>
      </p:sp>
      <p:sp>
        <p:nvSpPr>
          <p:cNvPr id="31" name="TextBox 30">
            <a:extLst>
              <a:ext uri="{FF2B5EF4-FFF2-40B4-BE49-F238E27FC236}">
                <a16:creationId xmlns:a16="http://schemas.microsoft.com/office/drawing/2014/main" id="{7293A118-2E40-CB0B-F6A3-442A5094C0DE}"/>
              </a:ext>
            </a:extLst>
          </p:cNvPr>
          <p:cNvSpPr txBox="1"/>
          <p:nvPr/>
        </p:nvSpPr>
        <p:spPr>
          <a:xfrm rot="20241458">
            <a:off x="4908426" y="3725956"/>
            <a:ext cx="2400785" cy="369332"/>
          </a:xfrm>
          <a:prstGeom prst="rect">
            <a:avLst/>
          </a:prstGeom>
          <a:noFill/>
        </p:spPr>
        <p:txBody>
          <a:bodyPr wrap="none" rtlCol="0">
            <a:spAutoFit/>
          </a:bodyPr>
          <a:lstStyle/>
          <a:p>
            <a:pPr algn="ctr"/>
            <a:r>
              <a:rPr lang="en-US" dirty="0"/>
              <a:t>Single instance of gait</a:t>
            </a:r>
            <a:endParaRPr lang="en-IN" dirty="0"/>
          </a:p>
        </p:txBody>
      </p:sp>
      <p:sp>
        <p:nvSpPr>
          <p:cNvPr id="32" name="TextBox 31">
            <a:extLst>
              <a:ext uri="{FF2B5EF4-FFF2-40B4-BE49-F238E27FC236}">
                <a16:creationId xmlns:a16="http://schemas.microsoft.com/office/drawing/2014/main" id="{E4D91BCA-5D0F-4BF3-13BF-8F5DD83E1EC3}"/>
              </a:ext>
            </a:extLst>
          </p:cNvPr>
          <p:cNvSpPr txBox="1"/>
          <p:nvPr/>
        </p:nvSpPr>
        <p:spPr>
          <a:xfrm rot="20273445">
            <a:off x="4244482" y="2550052"/>
            <a:ext cx="2892054" cy="1200329"/>
          </a:xfrm>
          <a:prstGeom prst="rect">
            <a:avLst/>
          </a:prstGeom>
          <a:noFill/>
        </p:spPr>
        <p:txBody>
          <a:bodyPr wrap="square" rtlCol="0">
            <a:spAutoFit/>
          </a:bodyPr>
          <a:lstStyle/>
          <a:p>
            <a:pPr algn="ctr"/>
            <a:r>
              <a:rPr lang="en-US" dirty="0"/>
              <a:t>Relative position of foot and ground</a:t>
            </a:r>
          </a:p>
          <a:p>
            <a:pPr algn="ctr"/>
            <a:r>
              <a:rPr lang="en-US" dirty="0"/>
              <a:t>GRF</a:t>
            </a:r>
          </a:p>
          <a:p>
            <a:pPr algn="ctr"/>
            <a:r>
              <a:rPr lang="en-US" dirty="0"/>
              <a:t>Muscle Forces</a:t>
            </a:r>
            <a:endParaRPr lang="en-IN" dirty="0"/>
          </a:p>
        </p:txBody>
      </p:sp>
      <p:sp>
        <p:nvSpPr>
          <p:cNvPr id="33" name="TextBox 32">
            <a:extLst>
              <a:ext uri="{FF2B5EF4-FFF2-40B4-BE49-F238E27FC236}">
                <a16:creationId xmlns:a16="http://schemas.microsoft.com/office/drawing/2014/main" id="{41FDDC46-04D3-92CA-673C-2C7138E44281}"/>
              </a:ext>
            </a:extLst>
          </p:cNvPr>
          <p:cNvSpPr txBox="1"/>
          <p:nvPr/>
        </p:nvSpPr>
        <p:spPr>
          <a:xfrm>
            <a:off x="8852308" y="2822142"/>
            <a:ext cx="1855437" cy="923330"/>
          </a:xfrm>
          <a:prstGeom prst="rect">
            <a:avLst/>
          </a:prstGeom>
          <a:noFill/>
        </p:spPr>
        <p:txBody>
          <a:bodyPr wrap="square" rtlCol="0">
            <a:spAutoFit/>
          </a:bodyPr>
          <a:lstStyle/>
          <a:p>
            <a:pPr algn="ctr"/>
            <a:r>
              <a:rPr lang="en-US" dirty="0"/>
              <a:t>Static study for 4-6 instances of gait</a:t>
            </a:r>
            <a:endParaRPr lang="en-IN" dirty="0"/>
          </a:p>
        </p:txBody>
      </p:sp>
      <p:sp>
        <p:nvSpPr>
          <p:cNvPr id="34" name="TextBox 33">
            <a:extLst>
              <a:ext uri="{FF2B5EF4-FFF2-40B4-BE49-F238E27FC236}">
                <a16:creationId xmlns:a16="http://schemas.microsoft.com/office/drawing/2014/main" id="{396C8207-FC21-49A9-1CFB-141B10D67F6D}"/>
              </a:ext>
            </a:extLst>
          </p:cNvPr>
          <p:cNvSpPr txBox="1"/>
          <p:nvPr/>
        </p:nvSpPr>
        <p:spPr>
          <a:xfrm>
            <a:off x="8105775" y="1074891"/>
            <a:ext cx="4166005" cy="1200329"/>
          </a:xfrm>
          <a:prstGeom prst="rect">
            <a:avLst/>
          </a:prstGeom>
          <a:noFill/>
        </p:spPr>
        <p:txBody>
          <a:bodyPr wrap="square" rtlCol="0">
            <a:spAutoFit/>
          </a:bodyPr>
          <a:lstStyle/>
          <a:p>
            <a:pPr algn="ctr"/>
            <a:r>
              <a:rPr lang="en-US" dirty="0"/>
              <a:t>Linear Elastic Bones</a:t>
            </a:r>
            <a:endParaRPr lang="en-IN" dirty="0"/>
          </a:p>
          <a:p>
            <a:pPr algn="ctr"/>
            <a:r>
              <a:rPr lang="en-IN" dirty="0"/>
              <a:t>Connected by </a:t>
            </a:r>
            <a:r>
              <a:rPr lang="en-IN" dirty="0" err="1"/>
              <a:t>hyperelastic</a:t>
            </a:r>
            <a:r>
              <a:rPr lang="en-IN" dirty="0"/>
              <a:t> cartilage</a:t>
            </a:r>
          </a:p>
          <a:p>
            <a:pPr algn="ctr"/>
            <a:r>
              <a:rPr lang="en-IN" dirty="0"/>
              <a:t>And linear elastic tendons (bar element)</a:t>
            </a:r>
          </a:p>
          <a:p>
            <a:pPr algn="ctr"/>
            <a:r>
              <a:rPr lang="en-IN" dirty="0"/>
              <a:t>Encased in a </a:t>
            </a:r>
            <a:r>
              <a:rPr lang="en-IN" dirty="0" err="1"/>
              <a:t>hyperelastic</a:t>
            </a:r>
            <a:r>
              <a:rPr lang="en-IN" dirty="0"/>
              <a:t> soft tissue</a:t>
            </a:r>
            <a:endParaRPr lang="en-US" dirty="0"/>
          </a:p>
        </p:txBody>
      </p:sp>
      <p:sp>
        <p:nvSpPr>
          <p:cNvPr id="35" name="TextBox 34">
            <a:extLst>
              <a:ext uri="{FF2B5EF4-FFF2-40B4-BE49-F238E27FC236}">
                <a16:creationId xmlns:a16="http://schemas.microsoft.com/office/drawing/2014/main" id="{3022A615-1F3C-1FEA-E5FF-DB08AF80DA11}"/>
              </a:ext>
            </a:extLst>
          </p:cNvPr>
          <p:cNvSpPr txBox="1"/>
          <p:nvPr/>
        </p:nvSpPr>
        <p:spPr>
          <a:xfrm>
            <a:off x="9648982" y="788252"/>
            <a:ext cx="1243738" cy="369332"/>
          </a:xfrm>
          <a:prstGeom prst="rect">
            <a:avLst/>
          </a:prstGeom>
          <a:noFill/>
        </p:spPr>
        <p:txBody>
          <a:bodyPr wrap="none" rtlCol="0">
            <a:spAutoFit/>
          </a:bodyPr>
          <a:lstStyle/>
          <a:p>
            <a:pPr algn="ctr"/>
            <a:r>
              <a:rPr lang="en-US" dirty="0"/>
              <a:t>FEA Model</a:t>
            </a:r>
            <a:endParaRPr lang="en-IN" dirty="0"/>
          </a:p>
        </p:txBody>
      </p:sp>
      <p:sp>
        <p:nvSpPr>
          <p:cNvPr id="36" name="TextBox 35">
            <a:extLst>
              <a:ext uri="{FF2B5EF4-FFF2-40B4-BE49-F238E27FC236}">
                <a16:creationId xmlns:a16="http://schemas.microsoft.com/office/drawing/2014/main" id="{BE8E385C-A696-1AEB-0211-519ECEB39CFD}"/>
              </a:ext>
            </a:extLst>
          </p:cNvPr>
          <p:cNvSpPr txBox="1"/>
          <p:nvPr/>
        </p:nvSpPr>
        <p:spPr>
          <a:xfrm>
            <a:off x="7477774" y="4383791"/>
            <a:ext cx="2906501" cy="646331"/>
          </a:xfrm>
          <a:prstGeom prst="rect">
            <a:avLst/>
          </a:prstGeom>
          <a:noFill/>
        </p:spPr>
        <p:txBody>
          <a:bodyPr wrap="none" rtlCol="0">
            <a:spAutoFit/>
          </a:bodyPr>
          <a:lstStyle/>
          <a:p>
            <a:pPr algn="ctr"/>
            <a:r>
              <a:rPr lang="en-US" dirty="0" err="1"/>
              <a:t>Behaviour</a:t>
            </a:r>
            <a:r>
              <a:rPr lang="en-US" dirty="0"/>
              <a:t> of footwear</a:t>
            </a:r>
          </a:p>
          <a:p>
            <a:pPr algn="ctr"/>
            <a:r>
              <a:rPr lang="en-US" dirty="0"/>
              <a:t>Internal stresses of the foot</a:t>
            </a:r>
            <a:endParaRPr lang="en-IN" dirty="0"/>
          </a:p>
        </p:txBody>
      </p:sp>
      <p:sp>
        <p:nvSpPr>
          <p:cNvPr id="37" name="Left Brace 36">
            <a:extLst>
              <a:ext uri="{FF2B5EF4-FFF2-40B4-BE49-F238E27FC236}">
                <a16:creationId xmlns:a16="http://schemas.microsoft.com/office/drawing/2014/main" id="{7469BFA7-E2C6-C8CB-EDE8-BD56AE6AD869}"/>
              </a:ext>
            </a:extLst>
          </p:cNvPr>
          <p:cNvSpPr/>
          <p:nvPr/>
        </p:nvSpPr>
        <p:spPr>
          <a:xfrm rot="5400000">
            <a:off x="3846083" y="62619"/>
            <a:ext cx="458511" cy="14857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20D0B806-AFB0-16EE-B7DC-14F562D616A0}"/>
              </a:ext>
            </a:extLst>
          </p:cNvPr>
          <p:cNvCxnSpPr>
            <a:cxnSpLocks/>
            <a:stCxn id="7" idx="2"/>
          </p:cNvCxnSpPr>
          <p:nvPr/>
        </p:nvCxnSpPr>
        <p:spPr>
          <a:xfrm>
            <a:off x="1016940" y="1585690"/>
            <a:ext cx="1139889" cy="129392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6F8C97-F374-B56E-E8AE-A4B5BFBA2EB4}"/>
              </a:ext>
            </a:extLst>
          </p:cNvPr>
          <p:cNvCxnSpPr>
            <a:cxnSpLocks/>
            <a:stCxn id="8" idx="2"/>
          </p:cNvCxnSpPr>
          <p:nvPr/>
        </p:nvCxnSpPr>
        <p:spPr>
          <a:xfrm>
            <a:off x="1863319" y="1650538"/>
            <a:ext cx="545232" cy="121036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7F8D7C-19D1-31B1-D6CD-2E050655F866}"/>
              </a:ext>
            </a:extLst>
          </p:cNvPr>
          <p:cNvCxnSpPr>
            <a:stCxn id="9" idx="2"/>
            <a:endCxn id="20" idx="0"/>
          </p:cNvCxnSpPr>
          <p:nvPr/>
        </p:nvCxnSpPr>
        <p:spPr>
          <a:xfrm>
            <a:off x="2635205" y="1564772"/>
            <a:ext cx="25067" cy="1312186"/>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6ED50C-1EBA-2653-0C33-4C790491B10A}"/>
              </a:ext>
            </a:extLst>
          </p:cNvPr>
          <p:cNvCxnSpPr>
            <a:cxnSpLocks/>
            <a:stCxn id="10" idx="2"/>
          </p:cNvCxnSpPr>
          <p:nvPr/>
        </p:nvCxnSpPr>
        <p:spPr>
          <a:xfrm flipH="1">
            <a:off x="2886926" y="1282298"/>
            <a:ext cx="729194" cy="157860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5B4BCD-3A4E-C0BE-9A89-098C5BD23208}"/>
              </a:ext>
            </a:extLst>
          </p:cNvPr>
          <p:cNvCxnSpPr>
            <a:cxnSpLocks/>
            <a:stCxn id="11" idx="2"/>
          </p:cNvCxnSpPr>
          <p:nvPr/>
        </p:nvCxnSpPr>
        <p:spPr>
          <a:xfrm flipH="1">
            <a:off x="3176731" y="1282298"/>
            <a:ext cx="1200413" cy="15946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DAAE77-B382-13AA-EEE4-B645DA0CDBBC}"/>
              </a:ext>
            </a:extLst>
          </p:cNvPr>
          <p:cNvCxnSpPr>
            <a:cxnSpLocks/>
            <a:endCxn id="20" idx="1"/>
          </p:cNvCxnSpPr>
          <p:nvPr/>
        </p:nvCxnSpPr>
        <p:spPr>
          <a:xfrm flipV="1">
            <a:off x="1400175" y="3174768"/>
            <a:ext cx="463143" cy="1090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B7BFD7-79C1-065D-455B-0600722DC949}"/>
              </a:ext>
            </a:extLst>
          </p:cNvPr>
          <p:cNvCxnSpPr>
            <a:cxnSpLocks/>
            <a:stCxn id="20" idx="2"/>
          </p:cNvCxnSpPr>
          <p:nvPr/>
        </p:nvCxnSpPr>
        <p:spPr>
          <a:xfrm flipH="1">
            <a:off x="2657425" y="3472577"/>
            <a:ext cx="2847" cy="12636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54836F4-A4E9-6A3B-4E96-3E71C4AC3C4F}"/>
              </a:ext>
            </a:extLst>
          </p:cNvPr>
          <p:cNvCxnSpPr>
            <a:cxnSpLocks/>
            <a:stCxn id="20" idx="2"/>
          </p:cNvCxnSpPr>
          <p:nvPr/>
        </p:nvCxnSpPr>
        <p:spPr>
          <a:xfrm rot="5400000">
            <a:off x="1408625" y="3611770"/>
            <a:ext cx="1390840" cy="1112455"/>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B407DA9-959C-132F-B1A0-0BAE71C5FCFD}"/>
              </a:ext>
            </a:extLst>
          </p:cNvPr>
          <p:cNvCxnSpPr>
            <a:cxnSpLocks/>
            <a:stCxn id="20" idx="2"/>
          </p:cNvCxnSpPr>
          <p:nvPr/>
        </p:nvCxnSpPr>
        <p:spPr>
          <a:xfrm rot="16200000" flipH="1">
            <a:off x="2584592" y="3548256"/>
            <a:ext cx="1390843" cy="1239483"/>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72" name="Left Brace 71">
            <a:extLst>
              <a:ext uri="{FF2B5EF4-FFF2-40B4-BE49-F238E27FC236}">
                <a16:creationId xmlns:a16="http://schemas.microsoft.com/office/drawing/2014/main" id="{8E7FC7B8-C7B3-A4BD-818D-6E9EFB6A3307}"/>
              </a:ext>
            </a:extLst>
          </p:cNvPr>
          <p:cNvSpPr/>
          <p:nvPr/>
        </p:nvSpPr>
        <p:spPr>
          <a:xfrm rot="16200000">
            <a:off x="2556964" y="2787369"/>
            <a:ext cx="365126" cy="4822278"/>
          </a:xfrm>
          <a:prstGeom prst="leftBrace">
            <a:avLst>
              <a:gd name="adj1" fmla="val 10942"/>
              <a:gd name="adj2" fmla="val 4901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Arrow Connector 72">
            <a:extLst>
              <a:ext uri="{FF2B5EF4-FFF2-40B4-BE49-F238E27FC236}">
                <a16:creationId xmlns:a16="http://schemas.microsoft.com/office/drawing/2014/main" id="{B638B993-C1EC-23CD-71F6-76333B0C07D5}"/>
              </a:ext>
            </a:extLst>
          </p:cNvPr>
          <p:cNvCxnSpPr>
            <a:cxnSpLocks/>
          </p:cNvCxnSpPr>
          <p:nvPr/>
        </p:nvCxnSpPr>
        <p:spPr>
          <a:xfrm flipH="1">
            <a:off x="3078284" y="4167997"/>
            <a:ext cx="1739910" cy="71607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CEF6580-0AE4-C14F-7E9B-EEC9A5E9A804}"/>
              </a:ext>
            </a:extLst>
          </p:cNvPr>
          <p:cNvCxnSpPr>
            <a:cxnSpLocks/>
          </p:cNvCxnSpPr>
          <p:nvPr/>
        </p:nvCxnSpPr>
        <p:spPr>
          <a:xfrm flipH="1">
            <a:off x="4535385" y="4167483"/>
            <a:ext cx="280629" cy="71290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AD4EE47-831E-F78B-8BF1-73F4CE92C46D}"/>
              </a:ext>
            </a:extLst>
          </p:cNvPr>
          <p:cNvCxnSpPr>
            <a:cxnSpLocks/>
            <a:endCxn id="27" idx="1"/>
          </p:cNvCxnSpPr>
          <p:nvPr/>
        </p:nvCxnSpPr>
        <p:spPr>
          <a:xfrm flipV="1">
            <a:off x="4816014" y="3174766"/>
            <a:ext cx="2454707" cy="10041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6705542-335A-A463-989C-242DE8B088CD}"/>
              </a:ext>
            </a:extLst>
          </p:cNvPr>
          <p:cNvCxnSpPr>
            <a:cxnSpLocks/>
            <a:stCxn id="34" idx="2"/>
            <a:endCxn id="27" idx="0"/>
          </p:cNvCxnSpPr>
          <p:nvPr/>
        </p:nvCxnSpPr>
        <p:spPr>
          <a:xfrm flipH="1">
            <a:off x="8067675" y="2275220"/>
            <a:ext cx="2121103" cy="6017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484F6B9-6508-2A74-F22D-714C9D94E373}"/>
              </a:ext>
            </a:extLst>
          </p:cNvPr>
          <p:cNvCxnSpPr>
            <a:cxnSpLocks/>
            <a:stCxn id="27" idx="2"/>
            <a:endCxn id="36" idx="0"/>
          </p:cNvCxnSpPr>
          <p:nvPr/>
        </p:nvCxnSpPr>
        <p:spPr>
          <a:xfrm>
            <a:off x="8067675" y="3472575"/>
            <a:ext cx="863350" cy="9112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1A0581B-E584-FF2A-F9AE-3253464A60C1}"/>
              </a:ext>
            </a:extLst>
          </p:cNvPr>
          <p:cNvSpPr/>
          <p:nvPr/>
        </p:nvSpPr>
        <p:spPr>
          <a:xfrm>
            <a:off x="1671186" y="2694459"/>
            <a:ext cx="1910645" cy="9970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8529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487B22-3305-EB13-CDE5-3ACF35C88D2F}"/>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A9363BB8-4F42-C09F-17EC-C9E6E5F0789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A57E8E1-FBB4-7994-7F39-5276F1CF262C}"/>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5" name="Rectangle: Rounded Corners 4">
            <a:extLst>
              <a:ext uri="{FF2B5EF4-FFF2-40B4-BE49-F238E27FC236}">
                <a16:creationId xmlns:a16="http://schemas.microsoft.com/office/drawing/2014/main" id="{A8CAF489-616E-B734-5BE5-7BDF499C1064}"/>
              </a:ext>
            </a:extLst>
          </p:cNvPr>
          <p:cNvSpPr/>
          <p:nvPr/>
        </p:nvSpPr>
        <p:spPr>
          <a:xfrm>
            <a:off x="703743" y="424692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Scaling</a:t>
            </a:r>
            <a:endParaRPr lang="en-IN" dirty="0"/>
          </a:p>
        </p:txBody>
      </p:sp>
      <p:sp>
        <p:nvSpPr>
          <p:cNvPr id="6" name="Rectangle: Rounded Corners 5">
            <a:extLst>
              <a:ext uri="{FF2B5EF4-FFF2-40B4-BE49-F238E27FC236}">
                <a16:creationId xmlns:a16="http://schemas.microsoft.com/office/drawing/2014/main" id="{216E3883-27F2-F175-4CBA-C1AC89BFB0FE}"/>
              </a:ext>
            </a:extLst>
          </p:cNvPr>
          <p:cNvSpPr/>
          <p:nvPr/>
        </p:nvSpPr>
        <p:spPr>
          <a:xfrm>
            <a:off x="3001394" y="424692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Inverse Kinematics</a:t>
            </a:r>
            <a:endParaRPr lang="en-IN" dirty="0"/>
          </a:p>
        </p:txBody>
      </p:sp>
      <p:sp>
        <p:nvSpPr>
          <p:cNvPr id="7" name="Rectangle: Rounded Corners 6">
            <a:extLst>
              <a:ext uri="{FF2B5EF4-FFF2-40B4-BE49-F238E27FC236}">
                <a16:creationId xmlns:a16="http://schemas.microsoft.com/office/drawing/2014/main" id="{DA18E6F9-9A01-416A-4935-D2928F3AA2FE}"/>
              </a:ext>
            </a:extLst>
          </p:cNvPr>
          <p:cNvSpPr/>
          <p:nvPr/>
        </p:nvSpPr>
        <p:spPr>
          <a:xfrm>
            <a:off x="5299045" y="424692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Inverse Dynamics</a:t>
            </a:r>
            <a:endParaRPr lang="en-IN" dirty="0"/>
          </a:p>
        </p:txBody>
      </p:sp>
      <p:sp>
        <p:nvSpPr>
          <p:cNvPr id="8" name="Rectangle: Rounded Corners 7">
            <a:extLst>
              <a:ext uri="{FF2B5EF4-FFF2-40B4-BE49-F238E27FC236}">
                <a16:creationId xmlns:a16="http://schemas.microsoft.com/office/drawing/2014/main" id="{39BC3750-9340-A856-B2B2-91A74C539132}"/>
              </a:ext>
            </a:extLst>
          </p:cNvPr>
          <p:cNvSpPr/>
          <p:nvPr/>
        </p:nvSpPr>
        <p:spPr>
          <a:xfrm>
            <a:off x="7596696" y="424692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Static Optimization</a:t>
            </a:r>
            <a:endParaRPr lang="en-IN" dirty="0"/>
          </a:p>
        </p:txBody>
      </p:sp>
      <p:sp>
        <p:nvSpPr>
          <p:cNvPr id="9" name="Arrow: Right 8">
            <a:extLst>
              <a:ext uri="{FF2B5EF4-FFF2-40B4-BE49-F238E27FC236}">
                <a16:creationId xmlns:a16="http://schemas.microsoft.com/office/drawing/2014/main" id="{10626C16-FEB3-04FE-10D4-EDE14EF5529E}"/>
              </a:ext>
            </a:extLst>
          </p:cNvPr>
          <p:cNvSpPr/>
          <p:nvPr/>
        </p:nvSpPr>
        <p:spPr>
          <a:xfrm>
            <a:off x="2334644" y="4362174"/>
            <a:ext cx="666750"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1ECC290B-C089-6318-F9A9-52A5D0F17C2E}"/>
              </a:ext>
            </a:extLst>
          </p:cNvPr>
          <p:cNvSpPr/>
          <p:nvPr/>
        </p:nvSpPr>
        <p:spPr>
          <a:xfrm>
            <a:off x="4632295" y="4360432"/>
            <a:ext cx="666750"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1F0A12A6-CCF5-7BB0-384E-C6E0D450BB2D}"/>
              </a:ext>
            </a:extLst>
          </p:cNvPr>
          <p:cNvSpPr/>
          <p:nvPr/>
        </p:nvSpPr>
        <p:spPr>
          <a:xfrm>
            <a:off x="6929946" y="4360432"/>
            <a:ext cx="666750"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C7E7378A-02CC-240A-0EFF-7696FD13CE5B}"/>
              </a:ext>
            </a:extLst>
          </p:cNvPr>
          <p:cNvSpPr/>
          <p:nvPr/>
        </p:nvSpPr>
        <p:spPr>
          <a:xfrm>
            <a:off x="6696225" y="2099217"/>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13" name="Right Brace 12">
            <a:extLst>
              <a:ext uri="{FF2B5EF4-FFF2-40B4-BE49-F238E27FC236}">
                <a16:creationId xmlns:a16="http://schemas.microsoft.com/office/drawing/2014/main" id="{CCB94E01-327F-CBA8-6FBE-D80CFB282EB0}"/>
              </a:ext>
            </a:extLst>
          </p:cNvPr>
          <p:cNvSpPr/>
          <p:nvPr/>
        </p:nvSpPr>
        <p:spPr>
          <a:xfrm rot="16200000">
            <a:off x="5091960" y="-1792850"/>
            <a:ext cx="1973967" cy="11062844"/>
          </a:xfrm>
          <a:prstGeom prst="rightBrace">
            <a:avLst>
              <a:gd name="adj1" fmla="val 16153"/>
              <a:gd name="adj2" fmla="val 6257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C8F75A6-F230-CF6C-5E57-BC3367F72951}"/>
              </a:ext>
            </a:extLst>
          </p:cNvPr>
          <p:cNvSpPr txBox="1"/>
          <p:nvPr/>
        </p:nvSpPr>
        <p:spPr>
          <a:xfrm>
            <a:off x="1747930" y="6061726"/>
            <a:ext cx="1692757" cy="646331"/>
          </a:xfrm>
          <a:prstGeom prst="rect">
            <a:avLst/>
          </a:prstGeom>
          <a:noFill/>
        </p:spPr>
        <p:txBody>
          <a:bodyPr wrap="square" rtlCol="0">
            <a:spAutoFit/>
          </a:bodyPr>
          <a:lstStyle/>
          <a:p>
            <a:pPr algn="ctr"/>
            <a:r>
              <a:rPr lang="en-US" dirty="0"/>
              <a:t>Optical Motion Capture</a:t>
            </a:r>
            <a:endParaRPr lang="en-IN" dirty="0"/>
          </a:p>
        </p:txBody>
      </p:sp>
      <p:sp>
        <p:nvSpPr>
          <p:cNvPr id="15" name="TextBox 14">
            <a:extLst>
              <a:ext uri="{FF2B5EF4-FFF2-40B4-BE49-F238E27FC236}">
                <a16:creationId xmlns:a16="http://schemas.microsoft.com/office/drawing/2014/main" id="{07F34857-A636-A8B4-283A-6ECE37FCDBC3}"/>
              </a:ext>
            </a:extLst>
          </p:cNvPr>
          <p:cNvSpPr txBox="1"/>
          <p:nvPr/>
        </p:nvSpPr>
        <p:spPr>
          <a:xfrm>
            <a:off x="5790257" y="5626337"/>
            <a:ext cx="587020" cy="369332"/>
          </a:xfrm>
          <a:prstGeom prst="rect">
            <a:avLst/>
          </a:prstGeom>
          <a:noFill/>
        </p:spPr>
        <p:txBody>
          <a:bodyPr wrap="none" rtlCol="0">
            <a:spAutoFit/>
          </a:bodyPr>
          <a:lstStyle/>
          <a:p>
            <a:pPr algn="ctr"/>
            <a:r>
              <a:rPr lang="en-US" dirty="0"/>
              <a:t>GRF</a:t>
            </a:r>
            <a:endParaRPr lang="en-IN" dirty="0"/>
          </a:p>
        </p:txBody>
      </p:sp>
      <p:sp>
        <p:nvSpPr>
          <p:cNvPr id="16" name="TextBox 15">
            <a:extLst>
              <a:ext uri="{FF2B5EF4-FFF2-40B4-BE49-F238E27FC236}">
                <a16:creationId xmlns:a16="http://schemas.microsoft.com/office/drawing/2014/main" id="{60618FD0-D4EC-DFF4-D347-6246A05DE1CA}"/>
              </a:ext>
            </a:extLst>
          </p:cNvPr>
          <p:cNvSpPr txBox="1"/>
          <p:nvPr/>
        </p:nvSpPr>
        <p:spPr>
          <a:xfrm>
            <a:off x="547521" y="5699445"/>
            <a:ext cx="567271" cy="369332"/>
          </a:xfrm>
          <a:prstGeom prst="rect">
            <a:avLst/>
          </a:prstGeom>
          <a:noFill/>
        </p:spPr>
        <p:txBody>
          <a:bodyPr wrap="none" rtlCol="0">
            <a:spAutoFit/>
          </a:bodyPr>
          <a:lstStyle/>
          <a:p>
            <a:pPr algn="ctr"/>
            <a:r>
              <a:rPr lang="en-US" dirty="0"/>
              <a:t>Age</a:t>
            </a:r>
            <a:endParaRPr lang="en-IN" dirty="0"/>
          </a:p>
        </p:txBody>
      </p:sp>
      <p:sp>
        <p:nvSpPr>
          <p:cNvPr id="17" name="TextBox 16">
            <a:extLst>
              <a:ext uri="{FF2B5EF4-FFF2-40B4-BE49-F238E27FC236}">
                <a16:creationId xmlns:a16="http://schemas.microsoft.com/office/drawing/2014/main" id="{F6AE38FF-FAE3-7AFB-BC7F-604D4888EBCB}"/>
              </a:ext>
            </a:extLst>
          </p:cNvPr>
          <p:cNvSpPr txBox="1"/>
          <p:nvPr/>
        </p:nvSpPr>
        <p:spPr>
          <a:xfrm>
            <a:off x="1158959" y="5699445"/>
            <a:ext cx="882101" cy="369332"/>
          </a:xfrm>
          <a:prstGeom prst="rect">
            <a:avLst/>
          </a:prstGeom>
          <a:noFill/>
        </p:spPr>
        <p:txBody>
          <a:bodyPr wrap="none" rtlCol="0">
            <a:spAutoFit/>
          </a:bodyPr>
          <a:lstStyle/>
          <a:p>
            <a:pPr algn="ctr"/>
            <a:r>
              <a:rPr lang="en-US" dirty="0"/>
              <a:t>Weight</a:t>
            </a:r>
            <a:endParaRPr lang="en-IN" dirty="0"/>
          </a:p>
        </p:txBody>
      </p:sp>
      <p:cxnSp>
        <p:nvCxnSpPr>
          <p:cNvPr id="18" name="Straight Arrow Connector 17">
            <a:extLst>
              <a:ext uri="{FF2B5EF4-FFF2-40B4-BE49-F238E27FC236}">
                <a16:creationId xmlns:a16="http://schemas.microsoft.com/office/drawing/2014/main" id="{8CA6F591-85E5-59B4-84FA-B2E4F5D69F31}"/>
              </a:ext>
            </a:extLst>
          </p:cNvPr>
          <p:cNvCxnSpPr>
            <a:cxnSpLocks/>
            <a:stCxn id="16" idx="0"/>
            <a:endCxn id="5" idx="2"/>
          </p:cNvCxnSpPr>
          <p:nvPr/>
        </p:nvCxnSpPr>
        <p:spPr>
          <a:xfrm flipV="1">
            <a:off x="831157" y="4842547"/>
            <a:ext cx="669540" cy="8568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B9144FC4-357E-1221-7FB4-4F657F57B188}"/>
              </a:ext>
            </a:extLst>
          </p:cNvPr>
          <p:cNvSpPr/>
          <p:nvPr/>
        </p:nvSpPr>
        <p:spPr>
          <a:xfrm>
            <a:off x="9894347" y="424692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Computer Muscles Control</a:t>
            </a:r>
            <a:endParaRPr lang="en-IN" sz="1400" dirty="0"/>
          </a:p>
        </p:txBody>
      </p:sp>
      <p:sp>
        <p:nvSpPr>
          <p:cNvPr id="20" name="Arrow: Right 19">
            <a:extLst>
              <a:ext uri="{FF2B5EF4-FFF2-40B4-BE49-F238E27FC236}">
                <a16:creationId xmlns:a16="http://schemas.microsoft.com/office/drawing/2014/main" id="{2C9F22DC-3857-30D6-130A-02481790892F}"/>
              </a:ext>
            </a:extLst>
          </p:cNvPr>
          <p:cNvSpPr/>
          <p:nvPr/>
        </p:nvSpPr>
        <p:spPr>
          <a:xfrm>
            <a:off x="9227597" y="4360431"/>
            <a:ext cx="666750"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E40F74CD-56D5-79A9-1DD8-C2C30FE87AFD}"/>
              </a:ext>
            </a:extLst>
          </p:cNvPr>
          <p:cNvSpPr txBox="1"/>
          <p:nvPr/>
        </p:nvSpPr>
        <p:spPr>
          <a:xfrm>
            <a:off x="10149775" y="5576334"/>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cxnSp>
        <p:nvCxnSpPr>
          <p:cNvPr id="24" name="Straight Arrow Connector 23">
            <a:extLst>
              <a:ext uri="{FF2B5EF4-FFF2-40B4-BE49-F238E27FC236}">
                <a16:creationId xmlns:a16="http://schemas.microsoft.com/office/drawing/2014/main" id="{316D6815-8942-73B1-D931-052D5D855A36}"/>
              </a:ext>
            </a:extLst>
          </p:cNvPr>
          <p:cNvCxnSpPr>
            <a:cxnSpLocks/>
            <a:stCxn id="17" idx="0"/>
            <a:endCxn id="5" idx="2"/>
          </p:cNvCxnSpPr>
          <p:nvPr/>
        </p:nvCxnSpPr>
        <p:spPr>
          <a:xfrm flipH="1" flipV="1">
            <a:off x="1500697" y="4842547"/>
            <a:ext cx="99313" cy="8568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87287E6-ABA4-02F2-4697-02439DF05435}"/>
              </a:ext>
            </a:extLst>
          </p:cNvPr>
          <p:cNvCxnSpPr>
            <a:cxnSpLocks/>
            <a:stCxn id="14" idx="0"/>
            <a:endCxn id="5" idx="2"/>
          </p:cNvCxnSpPr>
          <p:nvPr/>
        </p:nvCxnSpPr>
        <p:spPr>
          <a:xfrm flipH="1" flipV="1">
            <a:off x="1500697" y="4842547"/>
            <a:ext cx="1093612" cy="121917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B82A2F9-7D21-2D73-A7B8-7179B8111B19}"/>
              </a:ext>
            </a:extLst>
          </p:cNvPr>
          <p:cNvCxnSpPr>
            <a:cxnSpLocks/>
            <a:stCxn id="14" idx="0"/>
            <a:endCxn id="6" idx="2"/>
          </p:cNvCxnSpPr>
          <p:nvPr/>
        </p:nvCxnSpPr>
        <p:spPr>
          <a:xfrm flipV="1">
            <a:off x="2594309" y="4842547"/>
            <a:ext cx="1204039" cy="121917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88DB26-B0FD-2D7A-9537-06319F22247C}"/>
              </a:ext>
            </a:extLst>
          </p:cNvPr>
          <p:cNvCxnSpPr>
            <a:cxnSpLocks/>
            <a:stCxn id="15" idx="0"/>
            <a:endCxn id="7" idx="2"/>
          </p:cNvCxnSpPr>
          <p:nvPr/>
        </p:nvCxnSpPr>
        <p:spPr>
          <a:xfrm flipV="1">
            <a:off x="6083767" y="4842547"/>
            <a:ext cx="12232" cy="78379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B8720C-DD78-F3CE-853B-32B242365F69}"/>
              </a:ext>
            </a:extLst>
          </p:cNvPr>
          <p:cNvCxnSpPr>
            <a:cxnSpLocks/>
            <a:stCxn id="21" idx="0"/>
            <a:endCxn id="19" idx="2"/>
          </p:cNvCxnSpPr>
          <p:nvPr/>
        </p:nvCxnSpPr>
        <p:spPr>
          <a:xfrm flipV="1">
            <a:off x="10691301" y="4842547"/>
            <a:ext cx="0" cy="73378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439A6B1F-5BE0-8D2B-D0C1-E3DB3528CF49}"/>
              </a:ext>
            </a:extLst>
          </p:cNvPr>
          <p:cNvPicPr>
            <a:picLocks noChangeAspect="1"/>
          </p:cNvPicPr>
          <p:nvPr/>
        </p:nvPicPr>
        <p:blipFill>
          <a:blip r:embed="rId2"/>
          <a:stretch>
            <a:fillRect/>
          </a:stretch>
        </p:blipFill>
        <p:spPr>
          <a:xfrm>
            <a:off x="128945" y="88067"/>
            <a:ext cx="4686334" cy="3166861"/>
          </a:xfrm>
          <a:prstGeom prst="rect">
            <a:avLst/>
          </a:prstGeom>
        </p:spPr>
      </p:pic>
    </p:spTree>
    <p:extLst>
      <p:ext uri="{BB962C8B-B14F-4D97-AF65-F5344CB8AC3E}">
        <p14:creationId xmlns:p14="http://schemas.microsoft.com/office/powerpoint/2010/main" val="243596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9" grpId="0" animBg="1"/>
      <p:bldP spid="20" grpId="0" animBg="1"/>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4D917-E72F-7A23-60CD-070656A8356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5724638E-4366-E15D-1C44-D5A4C56BC3A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43C2190-17DB-70CD-4334-F8EEEFED32BF}"/>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6" name="Rectangle: Rounded Corners 5">
            <a:extLst>
              <a:ext uri="{FF2B5EF4-FFF2-40B4-BE49-F238E27FC236}">
                <a16:creationId xmlns:a16="http://schemas.microsoft.com/office/drawing/2014/main" id="{F1835285-FAC2-967C-0770-DA972715955E}"/>
              </a:ext>
            </a:extLst>
          </p:cNvPr>
          <p:cNvSpPr/>
          <p:nvPr/>
        </p:nvSpPr>
        <p:spPr>
          <a:xfrm>
            <a:off x="838200" y="815830"/>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Scaling</a:t>
            </a:r>
            <a:endParaRPr lang="en-IN" dirty="0"/>
          </a:p>
        </p:txBody>
      </p:sp>
      <p:sp>
        <p:nvSpPr>
          <p:cNvPr id="7" name="TextBox 6">
            <a:extLst>
              <a:ext uri="{FF2B5EF4-FFF2-40B4-BE49-F238E27FC236}">
                <a16:creationId xmlns:a16="http://schemas.microsoft.com/office/drawing/2014/main" id="{6029AB9F-4440-BB76-4CB8-D4BAFE1028BC}"/>
              </a:ext>
            </a:extLst>
          </p:cNvPr>
          <p:cNvSpPr txBox="1"/>
          <p:nvPr/>
        </p:nvSpPr>
        <p:spPr>
          <a:xfrm>
            <a:off x="782972" y="1568741"/>
            <a:ext cx="93921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Involves the scaling of the MBD model to the anthropometric measures of the subject</a:t>
            </a:r>
          </a:p>
          <a:p>
            <a:pPr marL="285750" indent="-285750">
              <a:buFont typeface="Arial" panose="020B0604020202020204" pitchFamily="34" charset="0"/>
              <a:buChar char="•"/>
            </a:pPr>
            <a:r>
              <a:rPr lang="en-US" dirty="0"/>
              <a:t>Uses distance between markers (an output of the motion capture experiment) or by manually specifying scale factors</a:t>
            </a:r>
            <a:endParaRPr lang="en-IN" dirty="0"/>
          </a:p>
        </p:txBody>
      </p:sp>
      <p:pic>
        <p:nvPicPr>
          <p:cNvPr id="9" name="Picture 8">
            <a:extLst>
              <a:ext uri="{FF2B5EF4-FFF2-40B4-BE49-F238E27FC236}">
                <a16:creationId xmlns:a16="http://schemas.microsoft.com/office/drawing/2014/main" id="{2B58BA2D-016F-5E20-8C0C-F5ADB902E22E}"/>
              </a:ext>
            </a:extLst>
          </p:cNvPr>
          <p:cNvPicPr>
            <a:picLocks noChangeAspect="1"/>
          </p:cNvPicPr>
          <p:nvPr/>
        </p:nvPicPr>
        <p:blipFill>
          <a:blip r:embed="rId2"/>
          <a:stretch>
            <a:fillRect/>
          </a:stretch>
        </p:blipFill>
        <p:spPr>
          <a:xfrm>
            <a:off x="334356" y="3165704"/>
            <a:ext cx="3801808" cy="2678652"/>
          </a:xfrm>
          <a:prstGeom prst="rect">
            <a:avLst/>
          </a:prstGeom>
        </p:spPr>
      </p:pic>
      <p:pic>
        <p:nvPicPr>
          <p:cNvPr id="11" name="Picture 10">
            <a:extLst>
              <a:ext uri="{FF2B5EF4-FFF2-40B4-BE49-F238E27FC236}">
                <a16:creationId xmlns:a16="http://schemas.microsoft.com/office/drawing/2014/main" id="{F3A64451-EA37-338D-4776-BC34E1B1A124}"/>
              </a:ext>
            </a:extLst>
          </p:cNvPr>
          <p:cNvPicPr>
            <a:picLocks noChangeAspect="1"/>
          </p:cNvPicPr>
          <p:nvPr/>
        </p:nvPicPr>
        <p:blipFill>
          <a:blip r:embed="rId3"/>
          <a:stretch>
            <a:fillRect/>
          </a:stretch>
        </p:blipFill>
        <p:spPr>
          <a:xfrm>
            <a:off x="4195097" y="3165704"/>
            <a:ext cx="3801808" cy="2678652"/>
          </a:xfrm>
          <a:prstGeom prst="rect">
            <a:avLst/>
          </a:prstGeom>
        </p:spPr>
      </p:pic>
      <p:pic>
        <p:nvPicPr>
          <p:cNvPr id="13" name="Picture 12">
            <a:extLst>
              <a:ext uri="{FF2B5EF4-FFF2-40B4-BE49-F238E27FC236}">
                <a16:creationId xmlns:a16="http://schemas.microsoft.com/office/drawing/2014/main" id="{B8555251-2AD0-B40E-17A1-6E9F713DBFA2}"/>
              </a:ext>
            </a:extLst>
          </p:cNvPr>
          <p:cNvPicPr>
            <a:picLocks noChangeAspect="1"/>
          </p:cNvPicPr>
          <p:nvPr/>
        </p:nvPicPr>
        <p:blipFill>
          <a:blip r:embed="rId4"/>
          <a:stretch>
            <a:fillRect/>
          </a:stretch>
        </p:blipFill>
        <p:spPr>
          <a:xfrm>
            <a:off x="8055837" y="3161946"/>
            <a:ext cx="3801808" cy="2678652"/>
          </a:xfrm>
          <a:prstGeom prst="rect">
            <a:avLst/>
          </a:prstGeom>
        </p:spPr>
      </p:pic>
    </p:spTree>
    <p:extLst>
      <p:ext uri="{BB962C8B-B14F-4D97-AF65-F5344CB8AC3E}">
        <p14:creationId xmlns:p14="http://schemas.microsoft.com/office/powerpoint/2010/main" val="2855769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4D917-E72F-7A23-60CD-070656A8356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5724638E-4366-E15D-1C44-D5A4C56BC3A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43C2190-17DB-70CD-4334-F8EEEFED32BF}"/>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
        <p:nvSpPr>
          <p:cNvPr id="6" name="Rectangle: Rounded Corners 5">
            <a:extLst>
              <a:ext uri="{FF2B5EF4-FFF2-40B4-BE49-F238E27FC236}">
                <a16:creationId xmlns:a16="http://schemas.microsoft.com/office/drawing/2014/main" id="{F1835285-FAC2-967C-0770-DA972715955E}"/>
              </a:ext>
            </a:extLst>
          </p:cNvPr>
          <p:cNvSpPr/>
          <p:nvPr/>
        </p:nvSpPr>
        <p:spPr>
          <a:xfrm>
            <a:off x="838200" y="815830"/>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Inverse Kinematics</a:t>
            </a:r>
            <a:endParaRPr lang="en-IN"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756AEFB-E56E-80AF-6D04-27D8A1E947B6}"/>
                  </a:ext>
                </a:extLst>
              </p:cNvPr>
              <p:cNvSpPr txBox="1"/>
              <p:nvPr/>
            </p:nvSpPr>
            <p:spPr>
              <a:xfrm>
                <a:off x="3078061" y="708271"/>
                <a:ext cx="7362657" cy="81073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𝑞</m:t>
                              </m:r>
                            </m:lim>
                          </m:limLow>
                        </m:fName>
                        <m:e>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𝑚𝑎𝑟𝑘𝑒𝑟𝑠</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𝑒𝑥𝑝</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𝑞</m:t>
                                                  </m:r>
                                                </m:e>
                                              </m:d>
                                            </m:e>
                                          </m:d>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𝑢𝑛𝑝𝑟𝑒𝑠𝑐𝑟𝑖𝑏𝑒𝑑</m:t>
                                  </m:r>
                                  <m:r>
                                    <a:rPr lang="en-US" b="0" i="1" smtClean="0">
                                      <a:latin typeface="Cambria Math" panose="02040503050406030204" pitchFamily="18" charset="0"/>
                                    </a:rPr>
                                    <m:t> </m:t>
                                  </m:r>
                                  <m:r>
                                    <a:rPr lang="en-US" b="0" i="1" smtClean="0">
                                      <a:latin typeface="Cambria Math" panose="02040503050406030204" pitchFamily="18" charset="0"/>
                                    </a:rPr>
                                    <m:t>𝑐𝑜𝑜𝑟𝑑𝑠</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𝑗</m:t>
                                      </m:r>
                                    </m:sub>
                                  </m:sSub>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𝑒𝑥𝑝</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𝑗</m:t>
                                              </m:r>
                                            </m:sub>
                                          </m:sSub>
                                        </m:e>
                                      </m:d>
                                    </m:e>
                                    <m:sup>
                                      <m:r>
                                        <a:rPr lang="en-US" b="0" i="1" smtClean="0">
                                          <a:latin typeface="Cambria Math" panose="02040503050406030204" pitchFamily="18" charset="0"/>
                                          <a:ea typeface="Cambria Math" panose="02040503050406030204" pitchFamily="18" charset="0"/>
                                        </a:rPr>
                                        <m:t>2</m:t>
                                      </m:r>
                                    </m:sup>
                                  </m:sSup>
                                </m:e>
                              </m:nary>
                            </m:e>
                          </m:d>
                        </m:e>
                      </m:func>
                    </m:oMath>
                  </m:oMathPara>
                </a14:m>
                <a:endParaRPr lang="en-IN" dirty="0"/>
              </a:p>
            </p:txBody>
          </p:sp>
        </mc:Choice>
        <mc:Fallback>
          <p:sp>
            <p:nvSpPr>
              <p:cNvPr id="5" name="TextBox 4">
                <a:extLst>
                  <a:ext uri="{FF2B5EF4-FFF2-40B4-BE49-F238E27FC236}">
                    <a16:creationId xmlns:a16="http://schemas.microsoft.com/office/drawing/2014/main" id="{E756AEFB-E56E-80AF-6D04-27D8A1E947B6}"/>
                  </a:ext>
                </a:extLst>
              </p:cNvPr>
              <p:cNvSpPr txBox="1">
                <a:spLocks noRot="1" noChangeAspect="1" noMove="1" noResize="1" noEditPoints="1" noAdjustHandles="1" noChangeArrowheads="1" noChangeShapeType="1" noTextEdit="1"/>
              </p:cNvSpPr>
              <p:nvPr/>
            </p:nvSpPr>
            <p:spPr>
              <a:xfrm>
                <a:off x="3078061" y="708271"/>
                <a:ext cx="7362657" cy="810735"/>
              </a:xfrm>
              <a:prstGeom prst="rect">
                <a:avLst/>
              </a:prstGeom>
              <a:blipFill>
                <a:blip r:embed="rId2"/>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60BE656D-A9F8-D847-66F0-73D1E3E0E5ED}"/>
              </a:ext>
            </a:extLst>
          </p:cNvPr>
          <p:cNvPicPr>
            <a:picLocks noChangeAspect="1"/>
          </p:cNvPicPr>
          <p:nvPr/>
        </p:nvPicPr>
        <p:blipFill>
          <a:blip r:embed="rId3"/>
          <a:stretch>
            <a:fillRect/>
          </a:stretch>
        </p:blipFill>
        <p:spPr>
          <a:xfrm>
            <a:off x="397278" y="2011648"/>
            <a:ext cx="5584136" cy="3852060"/>
          </a:xfrm>
          <a:prstGeom prst="rect">
            <a:avLst/>
          </a:prstGeom>
        </p:spPr>
      </p:pic>
      <p:pic>
        <p:nvPicPr>
          <p:cNvPr id="10" name="Picture 9">
            <a:extLst>
              <a:ext uri="{FF2B5EF4-FFF2-40B4-BE49-F238E27FC236}">
                <a16:creationId xmlns:a16="http://schemas.microsoft.com/office/drawing/2014/main" id="{0FCE9CDC-F36A-9C44-A85B-F66C7D00B76D}"/>
              </a:ext>
            </a:extLst>
          </p:cNvPr>
          <p:cNvPicPr>
            <a:picLocks noChangeAspect="1"/>
          </p:cNvPicPr>
          <p:nvPr/>
        </p:nvPicPr>
        <p:blipFill>
          <a:blip r:embed="rId4"/>
          <a:stretch>
            <a:fillRect/>
          </a:stretch>
        </p:blipFill>
        <p:spPr>
          <a:xfrm>
            <a:off x="6210587" y="2011647"/>
            <a:ext cx="5584136" cy="3852060"/>
          </a:xfrm>
          <a:prstGeom prst="rect">
            <a:avLst/>
          </a:prstGeom>
        </p:spPr>
      </p:pic>
    </p:spTree>
    <p:extLst>
      <p:ext uri="{BB962C8B-B14F-4D97-AF65-F5344CB8AC3E}">
        <p14:creationId xmlns:p14="http://schemas.microsoft.com/office/powerpoint/2010/main" val="1780463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4D917-E72F-7A23-60CD-070656A8356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5724638E-4366-E15D-1C44-D5A4C56BC3A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43C2190-17DB-70CD-4334-F8EEEFED32BF}"/>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6" name="Rectangle: Rounded Corners 5">
            <a:extLst>
              <a:ext uri="{FF2B5EF4-FFF2-40B4-BE49-F238E27FC236}">
                <a16:creationId xmlns:a16="http://schemas.microsoft.com/office/drawing/2014/main" id="{F1835285-FAC2-967C-0770-DA972715955E}"/>
              </a:ext>
            </a:extLst>
          </p:cNvPr>
          <p:cNvSpPr/>
          <p:nvPr/>
        </p:nvSpPr>
        <p:spPr>
          <a:xfrm>
            <a:off x="838200" y="815830"/>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Inverse Dynamics</a:t>
            </a:r>
            <a:endParaRPr lang="en-IN" dirty="0"/>
          </a:p>
        </p:txBody>
      </p:sp>
      <p:pic>
        <p:nvPicPr>
          <p:cNvPr id="7" name="Picture 6">
            <a:extLst>
              <a:ext uri="{FF2B5EF4-FFF2-40B4-BE49-F238E27FC236}">
                <a16:creationId xmlns:a16="http://schemas.microsoft.com/office/drawing/2014/main" id="{5C18B478-88CD-541D-A717-A9E114A8B698}"/>
              </a:ext>
            </a:extLst>
          </p:cNvPr>
          <p:cNvPicPr>
            <a:picLocks noChangeAspect="1"/>
          </p:cNvPicPr>
          <p:nvPr/>
        </p:nvPicPr>
        <p:blipFill rotWithShape="1">
          <a:blip r:embed="rId2"/>
          <a:srcRect t="15389"/>
          <a:stretch/>
        </p:blipFill>
        <p:spPr>
          <a:xfrm>
            <a:off x="3667125" y="477694"/>
            <a:ext cx="8348444" cy="3920698"/>
          </a:xfrm>
          <a:prstGeom prst="rect">
            <a:avLst/>
          </a:prstGeom>
        </p:spPr>
      </p:pic>
      <p:pic>
        <p:nvPicPr>
          <p:cNvPr id="16" name="Picture 15">
            <a:extLst>
              <a:ext uri="{FF2B5EF4-FFF2-40B4-BE49-F238E27FC236}">
                <a16:creationId xmlns:a16="http://schemas.microsoft.com/office/drawing/2014/main" id="{3C12C488-B755-6FE1-71B2-1335417C5371}"/>
              </a:ext>
            </a:extLst>
          </p:cNvPr>
          <p:cNvPicPr>
            <a:picLocks noChangeAspect="1"/>
          </p:cNvPicPr>
          <p:nvPr/>
        </p:nvPicPr>
        <p:blipFill>
          <a:blip r:embed="rId3"/>
          <a:stretch>
            <a:fillRect/>
          </a:stretch>
        </p:blipFill>
        <p:spPr>
          <a:xfrm>
            <a:off x="232353" y="1711566"/>
            <a:ext cx="3225222" cy="2480940"/>
          </a:xfrm>
          <a:prstGeom prst="rect">
            <a:avLst/>
          </a:prstGeom>
        </p:spPr>
      </p:pic>
      <p:pic>
        <p:nvPicPr>
          <p:cNvPr id="18" name="Picture 17">
            <a:extLst>
              <a:ext uri="{FF2B5EF4-FFF2-40B4-BE49-F238E27FC236}">
                <a16:creationId xmlns:a16="http://schemas.microsoft.com/office/drawing/2014/main" id="{815B35D5-0500-4308-FD3D-00819915E938}"/>
              </a:ext>
            </a:extLst>
          </p:cNvPr>
          <p:cNvPicPr>
            <a:picLocks noChangeAspect="1"/>
          </p:cNvPicPr>
          <p:nvPr/>
        </p:nvPicPr>
        <p:blipFill>
          <a:blip r:embed="rId4"/>
          <a:stretch>
            <a:fillRect/>
          </a:stretch>
        </p:blipFill>
        <p:spPr>
          <a:xfrm>
            <a:off x="232353" y="4252583"/>
            <a:ext cx="3225222" cy="2480940"/>
          </a:xfrm>
          <a:prstGeom prst="rect">
            <a:avLst/>
          </a:prstGeom>
        </p:spPr>
      </p:pic>
    </p:spTree>
    <p:extLst>
      <p:ext uri="{BB962C8B-B14F-4D97-AF65-F5344CB8AC3E}">
        <p14:creationId xmlns:p14="http://schemas.microsoft.com/office/powerpoint/2010/main" val="327681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4D917-E72F-7A23-60CD-070656A8356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5724638E-4366-E15D-1C44-D5A4C56BC3A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43C2190-17DB-70CD-4334-F8EEEFED32BF}"/>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
        <p:nvSpPr>
          <p:cNvPr id="6" name="Rectangle: Rounded Corners 5">
            <a:extLst>
              <a:ext uri="{FF2B5EF4-FFF2-40B4-BE49-F238E27FC236}">
                <a16:creationId xmlns:a16="http://schemas.microsoft.com/office/drawing/2014/main" id="{F1835285-FAC2-967C-0770-DA972715955E}"/>
              </a:ext>
            </a:extLst>
          </p:cNvPr>
          <p:cNvSpPr/>
          <p:nvPr/>
        </p:nvSpPr>
        <p:spPr>
          <a:xfrm>
            <a:off x="838200" y="815830"/>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Static Optimization</a:t>
            </a:r>
            <a:endParaRPr lang="en-IN" dirty="0"/>
          </a:p>
        </p:txBody>
      </p:sp>
      <p:sp>
        <p:nvSpPr>
          <p:cNvPr id="5" name="TextBox 4">
            <a:extLst>
              <a:ext uri="{FF2B5EF4-FFF2-40B4-BE49-F238E27FC236}">
                <a16:creationId xmlns:a16="http://schemas.microsoft.com/office/drawing/2014/main" id="{1ECA3A38-C663-098B-C60C-DB92A73A800D}"/>
              </a:ext>
            </a:extLst>
          </p:cNvPr>
          <p:cNvSpPr txBox="1"/>
          <p:nvPr/>
        </p:nvSpPr>
        <p:spPr>
          <a:xfrm>
            <a:off x="2970176" y="651974"/>
            <a:ext cx="9053105" cy="923330"/>
          </a:xfrm>
          <a:prstGeom prst="rect">
            <a:avLst/>
          </a:prstGeom>
          <a:noFill/>
        </p:spPr>
        <p:txBody>
          <a:bodyPr wrap="square" rtlCol="0">
            <a:spAutoFit/>
          </a:bodyPr>
          <a:lstStyle/>
          <a:p>
            <a:r>
              <a:rPr lang="en-US" dirty="0"/>
              <a:t>The Static Optimization Tool uses the known motion of Inverse Dynamics of the model to solve the equations of motion for the unknown generalized forces (e.g., joint torques) subject to one of the following muscle activation-to-force conditions:</a:t>
            </a:r>
            <a:endParaRPr lang="en-IN"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ED18885-2550-342F-041C-94EEF66FF881}"/>
                  </a:ext>
                </a:extLst>
              </p:cNvPr>
              <p:cNvSpPr txBox="1"/>
              <p:nvPr/>
            </p:nvSpPr>
            <p:spPr>
              <a:xfrm>
                <a:off x="5229513" y="1981200"/>
                <a:ext cx="1938031" cy="1125501"/>
              </a:xfrm>
              <a:prstGeom prst="rect">
                <a:avLst/>
              </a:prstGeom>
              <a:noFill/>
            </p:spPr>
            <p:txBody>
              <a:bodyPr wrap="none" rtlCol="0">
                <a:spAutoFit/>
              </a:bodyPr>
              <a:lstStyle/>
              <a:p>
                <a:r>
                  <a:rPr lang="en-IN" dirty="0">
                    <a:latin typeface="Cambria Math" panose="02040503050406030204" pitchFamily="18" charset="0"/>
                  </a:rPr>
                  <a:t>Objective:</a:t>
                </a:r>
              </a:p>
              <a:p>
                <a14:m>
                  <m:oMathPara xmlns:m="http://schemas.openxmlformats.org/officeDocument/2006/math">
                    <m:oMathParaPr>
                      <m:jc m:val="centerGroup"/>
                    </m:oMathParaPr>
                    <m:oMath xmlns:m="http://schemas.openxmlformats.org/officeDocument/2006/math">
                      <m:m>
                        <m:mPr>
                          <m:mcs>
                            <m:mc>
                              <m:mcPr>
                                <m:count m:val="1"/>
                                <m:mcJc m:val="center"/>
                              </m:mcPr>
                            </m:mc>
                          </m:mcs>
                          <m:ctrlPr>
                            <a:rPr lang="en-IN" i="1" smtClean="0">
                              <a:latin typeface="Cambria Math" panose="02040503050406030204" pitchFamily="18" charset="0"/>
                            </a:rPr>
                          </m:ctrlPr>
                        </m:mPr>
                        <m:mr>
                          <m:e>
                            <m:r>
                              <m:rPr>
                                <m:brk m:alnAt="7"/>
                              </m:rPr>
                              <a:rPr lang="en-US" b="0" i="1" smtClean="0">
                                <a:latin typeface="Cambria Math" panose="02040503050406030204" pitchFamily="18" charset="0"/>
                              </a:rPr>
                              <m:t>𝐽</m:t>
                            </m:r>
                          </m:e>
                        </m:mr>
                        <m:mr>
                          <m:e>
                            <m:r>
                              <a:rPr lang="en-US" b="0" i="1" smtClean="0">
                                <a:latin typeface="Cambria Math" panose="02040503050406030204" pitchFamily="18" charset="0"/>
                              </a:rPr>
                              <m:t>𝑚𝑖𝑛</m:t>
                            </m:r>
                          </m:e>
                        </m:mr>
                      </m:m>
                      <m:r>
                        <a:rPr lang="en-US" b="0" i="1" smtClean="0">
                          <a:latin typeface="Cambria Math" panose="02040503050406030204" pitchFamily="18" charset="0"/>
                        </a:rPr>
                        <m:t>=</m:t>
                      </m:r>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e>
                              </m:d>
                            </m:e>
                            <m:sup>
                              <m:r>
                                <a:rPr lang="en-US" b="0" i="1" smtClean="0">
                                  <a:latin typeface="Cambria Math" panose="02040503050406030204" pitchFamily="18" charset="0"/>
                                </a:rPr>
                                <m:t>𝑝</m:t>
                              </m:r>
                            </m:sup>
                          </m:sSup>
                        </m:e>
                      </m:nary>
                    </m:oMath>
                  </m:oMathPara>
                </a14:m>
                <a:endParaRPr lang="en-IN" dirty="0"/>
              </a:p>
            </p:txBody>
          </p:sp>
        </mc:Choice>
        <mc:Fallback>
          <p:sp>
            <p:nvSpPr>
              <p:cNvPr id="8" name="TextBox 7">
                <a:extLst>
                  <a:ext uri="{FF2B5EF4-FFF2-40B4-BE49-F238E27FC236}">
                    <a16:creationId xmlns:a16="http://schemas.microsoft.com/office/drawing/2014/main" id="{7ED18885-2550-342F-041C-94EEF66FF881}"/>
                  </a:ext>
                </a:extLst>
              </p:cNvPr>
              <p:cNvSpPr txBox="1">
                <a:spLocks noRot="1" noChangeAspect="1" noMove="1" noResize="1" noEditPoints="1" noAdjustHandles="1" noChangeArrowheads="1" noChangeShapeType="1" noTextEdit="1"/>
              </p:cNvSpPr>
              <p:nvPr/>
            </p:nvSpPr>
            <p:spPr>
              <a:xfrm>
                <a:off x="5229513" y="1981200"/>
                <a:ext cx="1938031" cy="1125501"/>
              </a:xfrm>
              <a:prstGeom prst="rect">
                <a:avLst/>
              </a:prstGeom>
              <a:blipFill>
                <a:blip r:embed="rId2"/>
                <a:stretch>
                  <a:fillRect l="-2830" t="-324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748C36D-82D4-D7FF-F077-92485C1A11F8}"/>
                  </a:ext>
                </a:extLst>
              </p:cNvPr>
              <p:cNvSpPr txBox="1"/>
              <p:nvPr/>
            </p:nvSpPr>
            <p:spPr>
              <a:xfrm>
                <a:off x="4898878" y="3089563"/>
                <a:ext cx="2394245" cy="1125501"/>
              </a:xfrm>
              <a:prstGeom prst="rect">
                <a:avLst/>
              </a:prstGeom>
              <a:noFill/>
            </p:spPr>
            <p:txBody>
              <a:bodyPr wrap="none" rtlCol="0">
                <a:spAutoFit/>
              </a:bodyPr>
              <a:lstStyle/>
              <a:p>
                <a:r>
                  <a:rPr lang="en-US" dirty="0"/>
                  <a:t>S.T</a:t>
                </a:r>
              </a:p>
              <a:p>
                <a14:m>
                  <m:oMathPara xmlns:m="http://schemas.openxmlformats.org/officeDocument/2006/math">
                    <m:oMathParaPr>
                      <m:jc m:val="centerGroup"/>
                    </m:oMathParaPr>
                    <m:oMath xmlns:m="http://schemas.openxmlformats.org/officeDocument/2006/math">
                      <m:nary>
                        <m:naryPr>
                          <m:chr m:val="∑"/>
                          <m:ctrlPr>
                            <a:rPr lang="en-IN"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𝑚</m:t>
                                  </m:r>
                                </m:sub>
                                <m:sup>
                                  <m:r>
                                    <a:rPr lang="en-US" b="0" i="1" smtClean="0">
                                      <a:latin typeface="Cambria Math" panose="02040503050406030204" pitchFamily="18" charset="0"/>
                                    </a:rPr>
                                    <m:t>0</m:t>
                                  </m:r>
                                </m:sup>
                              </m:sSub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𝑗</m:t>
                          </m:r>
                        </m:sub>
                      </m:sSub>
                    </m:oMath>
                  </m:oMathPara>
                </a14:m>
                <a:endParaRPr lang="en-IN" dirty="0"/>
              </a:p>
            </p:txBody>
          </p:sp>
        </mc:Choice>
        <mc:Fallback>
          <p:sp>
            <p:nvSpPr>
              <p:cNvPr id="9" name="TextBox 8">
                <a:extLst>
                  <a:ext uri="{FF2B5EF4-FFF2-40B4-BE49-F238E27FC236}">
                    <a16:creationId xmlns:a16="http://schemas.microsoft.com/office/drawing/2014/main" id="{C748C36D-82D4-D7FF-F077-92485C1A11F8}"/>
                  </a:ext>
                </a:extLst>
              </p:cNvPr>
              <p:cNvSpPr txBox="1">
                <a:spLocks noRot="1" noChangeAspect="1" noMove="1" noResize="1" noEditPoints="1" noAdjustHandles="1" noChangeArrowheads="1" noChangeShapeType="1" noTextEdit="1"/>
              </p:cNvSpPr>
              <p:nvPr/>
            </p:nvSpPr>
            <p:spPr>
              <a:xfrm>
                <a:off x="4898878" y="3089563"/>
                <a:ext cx="2394245" cy="1125501"/>
              </a:xfrm>
              <a:prstGeom prst="rect">
                <a:avLst/>
              </a:prstGeom>
              <a:blipFill>
                <a:blip r:embed="rId3"/>
                <a:stretch>
                  <a:fillRect l="-2296" t="-326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CE6010-611B-65FA-70A3-EF1173DD2CAF}"/>
                  </a:ext>
                </a:extLst>
              </p:cNvPr>
              <p:cNvSpPr txBox="1"/>
              <p:nvPr/>
            </p:nvSpPr>
            <p:spPr>
              <a:xfrm>
                <a:off x="2798333" y="4319534"/>
                <a:ext cx="6595332" cy="1798954"/>
              </a:xfrm>
              <a:prstGeom prst="rect">
                <a:avLst/>
              </a:prstGeom>
              <a:noFill/>
            </p:spPr>
            <p:txBody>
              <a:bodyPr wrap="none" rtlCol="0">
                <a:spAutoFit/>
              </a:bodyPr>
              <a:lstStyle/>
              <a:p>
                <a:r>
                  <a:rPr lang="en-US" dirty="0"/>
                  <a:t>n- no. of muscles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oMath>
                </a14:m>
                <a:r>
                  <a:rPr lang="en-IN" dirty="0"/>
                  <a:t>- activation level of muscle ‘m’ at a discrete timestep (0 to 1)</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𝑚</m:t>
                        </m:r>
                      </m:sub>
                      <m:sup>
                        <m:r>
                          <a:rPr lang="en-US" b="0" i="1" smtClean="0">
                            <a:latin typeface="Cambria Math" panose="02040503050406030204" pitchFamily="18" charset="0"/>
                          </a:rPr>
                          <m:t>0</m:t>
                        </m:r>
                      </m:sup>
                    </m:sSubSup>
                  </m:oMath>
                </a14:m>
                <a:r>
                  <a:rPr lang="en-IN" dirty="0"/>
                  <a:t>- Maximum force of muscle ‘m’</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IN" dirty="0"/>
                  <a:t>- moment arm about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𝑡h</m:t>
                        </m:r>
                      </m:sup>
                    </m:sSup>
                  </m:oMath>
                </a14:m>
                <a:r>
                  <a:rPr lang="en-IN" dirty="0"/>
                  <a:t> joint axis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𝑗</m:t>
                        </m:r>
                      </m:sub>
                    </m:sSub>
                  </m:oMath>
                </a14:m>
                <a:r>
                  <a:rPr lang="en-IN" dirty="0"/>
                  <a:t>- torque at joint j</a:t>
                </a:r>
              </a:p>
              <a:p>
                <a:r>
                  <a:rPr lang="en-IN" dirty="0"/>
                  <a:t>p- user defined constant (penalty?)</a:t>
                </a:r>
              </a:p>
            </p:txBody>
          </p:sp>
        </mc:Choice>
        <mc:Fallback>
          <p:sp>
            <p:nvSpPr>
              <p:cNvPr id="10" name="TextBox 9">
                <a:extLst>
                  <a:ext uri="{FF2B5EF4-FFF2-40B4-BE49-F238E27FC236}">
                    <a16:creationId xmlns:a16="http://schemas.microsoft.com/office/drawing/2014/main" id="{18CE6010-611B-65FA-70A3-EF1173DD2CAF}"/>
                  </a:ext>
                </a:extLst>
              </p:cNvPr>
              <p:cNvSpPr txBox="1">
                <a:spLocks noRot="1" noChangeAspect="1" noMove="1" noResize="1" noEditPoints="1" noAdjustHandles="1" noChangeArrowheads="1" noChangeShapeType="1" noTextEdit="1"/>
              </p:cNvSpPr>
              <p:nvPr/>
            </p:nvSpPr>
            <p:spPr>
              <a:xfrm>
                <a:off x="2798333" y="4319534"/>
                <a:ext cx="6595332" cy="1798954"/>
              </a:xfrm>
              <a:prstGeom prst="rect">
                <a:avLst/>
              </a:prstGeom>
              <a:blipFill>
                <a:blip r:embed="rId4"/>
                <a:stretch>
                  <a:fillRect l="-739" t="-2034" b="-4407"/>
                </a:stretch>
              </a:blipFill>
            </p:spPr>
            <p:txBody>
              <a:bodyPr/>
              <a:lstStyle/>
              <a:p>
                <a:r>
                  <a:rPr lang="en-IN">
                    <a:noFill/>
                  </a:rPr>
                  <a:t> </a:t>
                </a:r>
              </a:p>
            </p:txBody>
          </p:sp>
        </mc:Fallback>
      </mc:AlternateContent>
    </p:spTree>
    <p:extLst>
      <p:ext uri="{BB962C8B-B14F-4D97-AF65-F5344CB8AC3E}">
        <p14:creationId xmlns:p14="http://schemas.microsoft.com/office/powerpoint/2010/main" val="65003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955FED-6907-2A00-D16C-D5284FC25727}"/>
              </a:ext>
            </a:extLst>
          </p:cNvPr>
          <p:cNvSpPr>
            <a:spLocks noGrp="1"/>
          </p:cNvSpPr>
          <p:nvPr>
            <p:ph idx="1"/>
          </p:nvPr>
        </p:nvSpPr>
        <p:spPr>
          <a:xfrm>
            <a:off x="1333500" y="1959441"/>
            <a:ext cx="2895600" cy="2519363"/>
          </a:xfrm>
        </p:spPr>
        <p:txBody>
          <a:bodyPr/>
          <a:lstStyle/>
          <a:p>
            <a:pPr marL="285750" indent="-285750">
              <a:buFont typeface="Arial" panose="020B0604020202020204" pitchFamily="34" charset="0"/>
              <a:buChar char="•"/>
            </a:pPr>
            <a:r>
              <a:rPr lang="en-US" dirty="0"/>
              <a:t>Work done by me</a:t>
            </a:r>
            <a:endParaRPr lang="en-IN" dirty="0"/>
          </a:p>
          <a:p>
            <a:pPr marL="742950" lvl="1" indent="-285750">
              <a:buFont typeface="Arial" panose="020B0604020202020204" pitchFamily="34" charset="0"/>
              <a:buChar char="•"/>
            </a:pPr>
            <a:r>
              <a:rPr lang="en-IN" dirty="0"/>
              <a:t>FEA</a:t>
            </a:r>
          </a:p>
          <a:p>
            <a:pPr marL="742950" lvl="1" indent="-285750">
              <a:buFont typeface="Arial" panose="020B0604020202020204" pitchFamily="34" charset="0"/>
              <a:buChar char="•"/>
            </a:pPr>
            <a:r>
              <a:rPr lang="en-IN" dirty="0"/>
              <a:t>Geometric Modelling</a:t>
            </a:r>
          </a:p>
          <a:p>
            <a:pPr marL="742950" lvl="1" indent="-285750">
              <a:buFont typeface="Arial" panose="020B0604020202020204" pitchFamily="34" charset="0"/>
              <a:buChar char="•"/>
            </a:pPr>
            <a:r>
              <a:rPr lang="en-IN" dirty="0" err="1"/>
              <a:t>OpenSim</a:t>
            </a:r>
            <a:endParaRPr lang="en-IN" dirty="0"/>
          </a:p>
          <a:p>
            <a:pPr marL="285750" indent="-285750">
              <a:buFont typeface="Arial" panose="020B0604020202020204" pitchFamily="34" charset="0"/>
              <a:buChar char="•"/>
            </a:pPr>
            <a:r>
              <a:rPr lang="en-IN" dirty="0"/>
              <a:t>Explanation of the Thesis</a:t>
            </a:r>
            <a:endParaRPr lang="en-US" dirty="0"/>
          </a:p>
        </p:txBody>
      </p:sp>
      <p:sp>
        <p:nvSpPr>
          <p:cNvPr id="4" name="Date Placeholder 3">
            <a:extLst>
              <a:ext uri="{FF2B5EF4-FFF2-40B4-BE49-F238E27FC236}">
                <a16:creationId xmlns:a16="http://schemas.microsoft.com/office/drawing/2014/main" id="{F5C8AE91-31A6-7180-39BD-D58B5528B54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9020374-4854-25B1-9165-A4278E0CF985}"/>
              </a:ext>
            </a:extLst>
          </p:cNvPr>
          <p:cNvSpPr>
            <a:spLocks noGrp="1"/>
          </p:cNvSpPr>
          <p:nvPr>
            <p:ph type="ftr" sz="quarter" idx="11"/>
          </p:nvPr>
        </p:nvSpPr>
        <p:spPr/>
        <p:txBody>
          <a:bodyPr/>
          <a:lstStyle/>
          <a:p>
            <a:r>
              <a:rPr lang="en-US"/>
              <a:t>Combined MBD and FEA of the Foot</a:t>
            </a:r>
            <a:endParaRPr lang="en-US" dirty="0"/>
          </a:p>
        </p:txBody>
      </p:sp>
      <p:sp>
        <p:nvSpPr>
          <p:cNvPr id="6" name="Slide Number Placeholder 5">
            <a:extLst>
              <a:ext uri="{FF2B5EF4-FFF2-40B4-BE49-F238E27FC236}">
                <a16:creationId xmlns:a16="http://schemas.microsoft.com/office/drawing/2014/main" id="{60237BE6-1F5D-D01B-B339-186DC59ADC86}"/>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2950992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44D917-E72F-7A23-60CD-070656A8356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5724638E-4366-E15D-1C44-D5A4C56BC3AF}"/>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43C2190-17DB-70CD-4334-F8EEEFED32BF}"/>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
        <p:nvSpPr>
          <p:cNvPr id="6" name="Rectangle: Rounded Corners 5">
            <a:extLst>
              <a:ext uri="{FF2B5EF4-FFF2-40B4-BE49-F238E27FC236}">
                <a16:creationId xmlns:a16="http://schemas.microsoft.com/office/drawing/2014/main" id="{F1835285-FAC2-967C-0770-DA972715955E}"/>
              </a:ext>
            </a:extLst>
          </p:cNvPr>
          <p:cNvSpPr/>
          <p:nvPr/>
        </p:nvSpPr>
        <p:spPr>
          <a:xfrm>
            <a:off x="838200" y="815830"/>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Computer Muscles Control</a:t>
            </a:r>
            <a:endParaRPr lang="en-IN" sz="1400" dirty="0"/>
          </a:p>
        </p:txBody>
      </p:sp>
      <p:pic>
        <p:nvPicPr>
          <p:cNvPr id="3074" name="Picture 2">
            <a:extLst>
              <a:ext uri="{FF2B5EF4-FFF2-40B4-BE49-F238E27FC236}">
                <a16:creationId xmlns:a16="http://schemas.microsoft.com/office/drawing/2014/main" id="{54ED6BCA-DBFA-B0AB-5096-0B78E8F0D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87" y="3641869"/>
            <a:ext cx="4895850" cy="1790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2A7253-8EEA-4495-940A-FCFF3276BB3B}"/>
              </a:ext>
            </a:extLst>
          </p:cNvPr>
          <p:cNvSpPr txBox="1"/>
          <p:nvPr/>
        </p:nvSpPr>
        <p:spPr>
          <a:xfrm>
            <a:off x="2432108" y="136525"/>
            <a:ext cx="9759892" cy="3293209"/>
          </a:xfrm>
          <a:prstGeom prst="rect">
            <a:avLst/>
          </a:prstGeom>
          <a:noFill/>
        </p:spPr>
        <p:txBody>
          <a:bodyPr wrap="square" rtlCol="0">
            <a:spAutoFit/>
          </a:bodyPr>
          <a:lstStyle/>
          <a:p>
            <a:r>
              <a:rPr lang="en-US" sz="1600" dirty="0"/>
              <a:t>At user-specified time intervals during a simulation, the CMC tool computes muscle excitation levels that will drive the generalized coordinates (e.g., joint angles) of a dynamic musculoskeletal model towards a desired kinematic trajectory. CMC does this by using a combination of proportional-derivative (PD) control and static optimization (figure below).</a:t>
            </a:r>
          </a:p>
          <a:p>
            <a:endParaRPr lang="en-US" sz="1600" dirty="0"/>
          </a:p>
          <a:p>
            <a:r>
              <a:rPr lang="en-US" sz="1600" dirty="0"/>
              <a:t>Before starting the CMC algorithm, initial states for the model are computed. The states comprise the generalized coordinates (joint angles), generalized speeds (joint angular velocities), plus any muscle states (e.g., muscle activation levels and fiber lengths). While the initial values of the generalized coordinates and speeds can be taken from the desired kinematics that you specify, the initial values of the muscle states are generally unknown. To compute viable starting muscle states, CMC is applied to the first 0.030 seconds of the desired movement. Because the muscle states are generally out of equilibrium and muscle forces can change dramatically during this initial time interval, the simulation results during this interval are generally not valid. Therefore, you should be sure to start CMC at least 0.030 seconds prior to the interval of interest.</a:t>
            </a:r>
            <a:endParaRPr lang="en-IN" sz="1600" dirty="0"/>
          </a:p>
        </p:txBody>
      </p:sp>
      <p:sp>
        <p:nvSpPr>
          <p:cNvPr id="7" name="TextBox 6">
            <a:extLst>
              <a:ext uri="{FF2B5EF4-FFF2-40B4-BE49-F238E27FC236}">
                <a16:creationId xmlns:a16="http://schemas.microsoft.com/office/drawing/2014/main" id="{8C88591C-53A3-DFD5-9D24-BA6DE687E49A}"/>
              </a:ext>
            </a:extLst>
          </p:cNvPr>
          <p:cNvSpPr txBox="1"/>
          <p:nvPr/>
        </p:nvSpPr>
        <p:spPr>
          <a:xfrm>
            <a:off x="5228937" y="3937055"/>
            <a:ext cx="6963063" cy="1200329"/>
          </a:xfrm>
          <a:prstGeom prst="rect">
            <a:avLst/>
          </a:prstGeom>
          <a:noFill/>
        </p:spPr>
        <p:txBody>
          <a:bodyPr wrap="square" rtlCol="0">
            <a:spAutoFit/>
          </a:bodyPr>
          <a:lstStyle/>
          <a:p>
            <a:r>
              <a:rPr lang="en-US" dirty="0"/>
              <a:t>Static optimization is used to distribute the load across synergistic actuators. It is called "static" optimization because the performance criterion (i.e., the cost index) is confined to quantities that can be computed at any instant in time during a simulation.</a:t>
            </a:r>
            <a:endParaRPr lang="en-IN" dirty="0"/>
          </a:p>
        </p:txBody>
      </p:sp>
    </p:spTree>
    <p:extLst>
      <p:ext uri="{BB962C8B-B14F-4D97-AF65-F5344CB8AC3E}">
        <p14:creationId xmlns:p14="http://schemas.microsoft.com/office/powerpoint/2010/main" val="201825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876315-7408-A19A-C24D-5FD53574F2FA}"/>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1FE79E41-1AF5-F9D5-F690-73B6DEDF83C4}"/>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6913209-283B-AFAB-57C2-BDC7B18B31A5}"/>
              </a:ext>
            </a:extLst>
          </p:cNvPr>
          <p:cNvSpPr>
            <a:spLocks noGrp="1"/>
          </p:cNvSpPr>
          <p:nvPr>
            <p:ph type="sldNum" sz="quarter" idx="12"/>
          </p:nvPr>
        </p:nvSpPr>
        <p:spPr/>
        <p:txBody>
          <a:bodyPr/>
          <a:lstStyle/>
          <a:p>
            <a:fld id="{A49DFD55-3C28-40EF-9E31-A92D2E4017FF}" type="slidenum">
              <a:rPr lang="en-US" smtClean="0"/>
              <a:pPr/>
              <a:t>21</a:t>
            </a:fld>
            <a:endParaRPr lang="en-US" dirty="0"/>
          </a:p>
        </p:txBody>
      </p:sp>
      <p:pic>
        <p:nvPicPr>
          <p:cNvPr id="6" name="Picture 5">
            <a:extLst>
              <a:ext uri="{FF2B5EF4-FFF2-40B4-BE49-F238E27FC236}">
                <a16:creationId xmlns:a16="http://schemas.microsoft.com/office/drawing/2014/main" id="{DDE84557-9487-1531-BC54-73F02D1D761F}"/>
              </a:ext>
            </a:extLst>
          </p:cNvPr>
          <p:cNvPicPr>
            <a:picLocks noChangeAspect="1"/>
          </p:cNvPicPr>
          <p:nvPr/>
        </p:nvPicPr>
        <p:blipFill>
          <a:blip r:embed="rId2"/>
          <a:stretch>
            <a:fillRect/>
          </a:stretch>
        </p:blipFill>
        <p:spPr>
          <a:xfrm>
            <a:off x="0" y="0"/>
            <a:ext cx="12192000" cy="6027420"/>
          </a:xfrm>
          <a:prstGeom prst="rect">
            <a:avLst/>
          </a:prstGeom>
        </p:spPr>
      </p:pic>
    </p:spTree>
    <p:extLst>
      <p:ext uri="{BB962C8B-B14F-4D97-AF65-F5344CB8AC3E}">
        <p14:creationId xmlns:p14="http://schemas.microsoft.com/office/powerpoint/2010/main" val="68608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62A79-DB7C-EC89-69BD-7BD88089011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3F3E7C2B-FFB7-F756-7C45-8395541C588E}"/>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35CDDAE-3921-A497-2D02-CA0937737BF3}"/>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7" name="TextBox 6">
            <a:extLst>
              <a:ext uri="{FF2B5EF4-FFF2-40B4-BE49-F238E27FC236}">
                <a16:creationId xmlns:a16="http://schemas.microsoft.com/office/drawing/2014/main" id="{6E657583-D44D-FA0C-9A62-8552F6F65CC8}"/>
              </a:ext>
            </a:extLst>
          </p:cNvPr>
          <p:cNvSpPr txBox="1"/>
          <p:nvPr/>
        </p:nvSpPr>
        <p:spPr>
          <a:xfrm>
            <a:off x="170561" y="939359"/>
            <a:ext cx="1692757" cy="646331"/>
          </a:xfrm>
          <a:prstGeom prst="rect">
            <a:avLst/>
          </a:prstGeom>
          <a:noFill/>
        </p:spPr>
        <p:txBody>
          <a:bodyPr wrap="square" rtlCol="0">
            <a:spAutoFit/>
          </a:bodyPr>
          <a:lstStyle/>
          <a:p>
            <a:pPr algn="ctr"/>
            <a:r>
              <a:rPr lang="en-US" dirty="0"/>
              <a:t>Optical Motion Capture</a:t>
            </a:r>
            <a:endParaRPr lang="en-IN" dirty="0"/>
          </a:p>
        </p:txBody>
      </p:sp>
      <p:sp>
        <p:nvSpPr>
          <p:cNvPr id="8" name="TextBox 7">
            <a:extLst>
              <a:ext uri="{FF2B5EF4-FFF2-40B4-BE49-F238E27FC236}">
                <a16:creationId xmlns:a16="http://schemas.microsoft.com/office/drawing/2014/main" id="{1F323FEE-78E8-8329-325C-CF02A4E40931}"/>
              </a:ext>
            </a:extLst>
          </p:cNvPr>
          <p:cNvSpPr txBox="1"/>
          <p:nvPr/>
        </p:nvSpPr>
        <p:spPr>
          <a:xfrm>
            <a:off x="1569809" y="1281206"/>
            <a:ext cx="587020" cy="369332"/>
          </a:xfrm>
          <a:prstGeom prst="rect">
            <a:avLst/>
          </a:prstGeom>
          <a:noFill/>
        </p:spPr>
        <p:txBody>
          <a:bodyPr wrap="none" rtlCol="0">
            <a:spAutoFit/>
          </a:bodyPr>
          <a:lstStyle/>
          <a:p>
            <a:pPr algn="ctr"/>
            <a:r>
              <a:rPr lang="en-US" dirty="0"/>
              <a:t>GRF</a:t>
            </a:r>
            <a:endParaRPr lang="en-IN" dirty="0"/>
          </a:p>
        </p:txBody>
      </p:sp>
      <p:sp>
        <p:nvSpPr>
          <p:cNvPr id="9" name="TextBox 8">
            <a:extLst>
              <a:ext uri="{FF2B5EF4-FFF2-40B4-BE49-F238E27FC236}">
                <a16:creationId xmlns:a16="http://schemas.microsoft.com/office/drawing/2014/main" id="{EF3E4E71-6FBF-9592-9993-C2DD26FF3138}"/>
              </a:ext>
            </a:extLst>
          </p:cNvPr>
          <p:cNvSpPr txBox="1"/>
          <p:nvPr/>
        </p:nvSpPr>
        <p:spPr>
          <a:xfrm>
            <a:off x="2093679" y="949219"/>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sp>
        <p:nvSpPr>
          <p:cNvPr id="10" name="TextBox 9">
            <a:extLst>
              <a:ext uri="{FF2B5EF4-FFF2-40B4-BE49-F238E27FC236}">
                <a16:creationId xmlns:a16="http://schemas.microsoft.com/office/drawing/2014/main" id="{89964833-FD3C-B5D6-769E-5072ADFF5D0C}"/>
              </a:ext>
            </a:extLst>
          </p:cNvPr>
          <p:cNvSpPr txBox="1"/>
          <p:nvPr/>
        </p:nvSpPr>
        <p:spPr>
          <a:xfrm>
            <a:off x="3332484" y="912966"/>
            <a:ext cx="567271" cy="369332"/>
          </a:xfrm>
          <a:prstGeom prst="rect">
            <a:avLst/>
          </a:prstGeom>
          <a:noFill/>
        </p:spPr>
        <p:txBody>
          <a:bodyPr wrap="none" rtlCol="0">
            <a:spAutoFit/>
          </a:bodyPr>
          <a:lstStyle/>
          <a:p>
            <a:pPr algn="ctr"/>
            <a:r>
              <a:rPr lang="en-US" dirty="0"/>
              <a:t>Age</a:t>
            </a:r>
            <a:endParaRPr lang="en-IN" dirty="0"/>
          </a:p>
        </p:txBody>
      </p:sp>
      <p:sp>
        <p:nvSpPr>
          <p:cNvPr id="11" name="TextBox 10">
            <a:extLst>
              <a:ext uri="{FF2B5EF4-FFF2-40B4-BE49-F238E27FC236}">
                <a16:creationId xmlns:a16="http://schemas.microsoft.com/office/drawing/2014/main" id="{E3EB4F51-F9ED-4418-7FC3-BD738E43E967}"/>
              </a:ext>
            </a:extLst>
          </p:cNvPr>
          <p:cNvSpPr txBox="1"/>
          <p:nvPr/>
        </p:nvSpPr>
        <p:spPr>
          <a:xfrm>
            <a:off x="3936093" y="912966"/>
            <a:ext cx="882101" cy="369332"/>
          </a:xfrm>
          <a:prstGeom prst="rect">
            <a:avLst/>
          </a:prstGeom>
          <a:noFill/>
        </p:spPr>
        <p:txBody>
          <a:bodyPr wrap="none" rtlCol="0">
            <a:spAutoFit/>
          </a:bodyPr>
          <a:lstStyle/>
          <a:p>
            <a:pPr algn="ctr"/>
            <a:r>
              <a:rPr lang="en-US" dirty="0"/>
              <a:t>Weight</a:t>
            </a:r>
            <a:endParaRPr lang="en-IN" dirty="0"/>
          </a:p>
        </p:txBody>
      </p:sp>
      <p:sp>
        <p:nvSpPr>
          <p:cNvPr id="13" name="Left Brace 12">
            <a:extLst>
              <a:ext uri="{FF2B5EF4-FFF2-40B4-BE49-F238E27FC236}">
                <a16:creationId xmlns:a16="http://schemas.microsoft.com/office/drawing/2014/main" id="{0F1EF357-BE16-B768-92AD-1F27BA67D577}"/>
              </a:ext>
            </a:extLst>
          </p:cNvPr>
          <p:cNvSpPr/>
          <p:nvPr/>
        </p:nvSpPr>
        <p:spPr>
          <a:xfrm rot="5400000">
            <a:off x="1317560" y="-561521"/>
            <a:ext cx="637564" cy="29315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B0AFDBD-462E-4898-572F-C756733A4CE3}"/>
              </a:ext>
            </a:extLst>
          </p:cNvPr>
          <p:cNvSpPr txBox="1"/>
          <p:nvPr/>
        </p:nvSpPr>
        <p:spPr>
          <a:xfrm>
            <a:off x="557814" y="229351"/>
            <a:ext cx="2180277" cy="369332"/>
          </a:xfrm>
          <a:prstGeom prst="rect">
            <a:avLst/>
          </a:prstGeom>
          <a:noFill/>
        </p:spPr>
        <p:txBody>
          <a:bodyPr wrap="none" rtlCol="0">
            <a:spAutoFit/>
          </a:bodyPr>
          <a:lstStyle/>
          <a:p>
            <a:pPr algn="ctr"/>
            <a:r>
              <a:rPr lang="en-US" dirty="0"/>
              <a:t>Physical Experiment</a:t>
            </a:r>
            <a:endParaRPr lang="en-IN" dirty="0"/>
          </a:p>
        </p:txBody>
      </p:sp>
      <p:sp>
        <p:nvSpPr>
          <p:cNvPr id="15" name="TextBox 14">
            <a:extLst>
              <a:ext uri="{FF2B5EF4-FFF2-40B4-BE49-F238E27FC236}">
                <a16:creationId xmlns:a16="http://schemas.microsoft.com/office/drawing/2014/main" id="{4FB39297-F4A6-6667-3EE5-223D79490671}"/>
              </a:ext>
            </a:extLst>
          </p:cNvPr>
          <p:cNvSpPr txBox="1"/>
          <p:nvPr/>
        </p:nvSpPr>
        <p:spPr>
          <a:xfrm>
            <a:off x="3281613" y="229351"/>
            <a:ext cx="1645450" cy="369332"/>
          </a:xfrm>
          <a:prstGeom prst="rect">
            <a:avLst/>
          </a:prstGeom>
          <a:noFill/>
        </p:spPr>
        <p:txBody>
          <a:bodyPr wrap="none" rtlCol="0">
            <a:spAutoFit/>
          </a:bodyPr>
          <a:lstStyle/>
          <a:p>
            <a:pPr algn="ctr"/>
            <a:r>
              <a:rPr lang="en-US" dirty="0"/>
              <a:t>Patient Details</a:t>
            </a:r>
            <a:endParaRPr lang="en-IN" dirty="0"/>
          </a:p>
        </p:txBody>
      </p:sp>
      <p:sp>
        <p:nvSpPr>
          <p:cNvPr id="16" name="TextBox 15">
            <a:extLst>
              <a:ext uri="{FF2B5EF4-FFF2-40B4-BE49-F238E27FC236}">
                <a16:creationId xmlns:a16="http://schemas.microsoft.com/office/drawing/2014/main" id="{7D10D750-2DEF-F4EE-0FF3-6EDBF61FBAAE}"/>
              </a:ext>
            </a:extLst>
          </p:cNvPr>
          <p:cNvSpPr txBox="1"/>
          <p:nvPr/>
        </p:nvSpPr>
        <p:spPr>
          <a:xfrm>
            <a:off x="136112" y="2586412"/>
            <a:ext cx="1432211" cy="1477328"/>
          </a:xfrm>
          <a:prstGeom prst="rect">
            <a:avLst/>
          </a:prstGeom>
          <a:noFill/>
        </p:spPr>
        <p:txBody>
          <a:bodyPr wrap="square" rtlCol="0">
            <a:spAutoFit/>
          </a:bodyPr>
          <a:lstStyle/>
          <a:p>
            <a:pPr algn="ctr"/>
            <a:r>
              <a:rPr lang="en-US" dirty="0"/>
              <a:t>Rigid Bones connected by joints</a:t>
            </a:r>
          </a:p>
          <a:p>
            <a:pPr algn="ctr"/>
            <a:r>
              <a:rPr lang="en-US" dirty="0"/>
              <a:t>+</a:t>
            </a:r>
          </a:p>
          <a:p>
            <a:pPr algn="ctr"/>
            <a:r>
              <a:rPr lang="en-US" dirty="0"/>
              <a:t>Muscles</a:t>
            </a:r>
            <a:endParaRPr lang="en-IN" dirty="0"/>
          </a:p>
        </p:txBody>
      </p:sp>
      <p:sp>
        <p:nvSpPr>
          <p:cNvPr id="17" name="TextBox 16">
            <a:extLst>
              <a:ext uri="{FF2B5EF4-FFF2-40B4-BE49-F238E27FC236}">
                <a16:creationId xmlns:a16="http://schemas.microsoft.com/office/drawing/2014/main" id="{8CCD0E46-CA05-1D06-330A-1000C6EDC8A2}"/>
              </a:ext>
            </a:extLst>
          </p:cNvPr>
          <p:cNvSpPr txBox="1"/>
          <p:nvPr/>
        </p:nvSpPr>
        <p:spPr>
          <a:xfrm>
            <a:off x="136112" y="2214422"/>
            <a:ext cx="1432211" cy="369332"/>
          </a:xfrm>
          <a:prstGeom prst="rect">
            <a:avLst/>
          </a:prstGeom>
          <a:noFill/>
        </p:spPr>
        <p:txBody>
          <a:bodyPr wrap="square" rtlCol="0">
            <a:spAutoFit/>
          </a:bodyPr>
          <a:lstStyle/>
          <a:p>
            <a:pPr algn="ctr"/>
            <a:r>
              <a:rPr lang="en-US" dirty="0"/>
              <a:t>MBD Model</a:t>
            </a:r>
            <a:endParaRPr lang="en-IN" dirty="0"/>
          </a:p>
        </p:txBody>
      </p:sp>
      <p:sp>
        <p:nvSpPr>
          <p:cNvPr id="18" name="TextBox 17">
            <a:extLst>
              <a:ext uri="{FF2B5EF4-FFF2-40B4-BE49-F238E27FC236}">
                <a16:creationId xmlns:a16="http://schemas.microsoft.com/office/drawing/2014/main" id="{A1203032-276C-2A86-681D-892DBA0E944A}"/>
              </a:ext>
            </a:extLst>
          </p:cNvPr>
          <p:cNvSpPr txBox="1"/>
          <p:nvPr/>
        </p:nvSpPr>
        <p:spPr>
          <a:xfrm>
            <a:off x="136112" y="3997128"/>
            <a:ext cx="1432211" cy="646331"/>
          </a:xfrm>
          <a:prstGeom prst="rect">
            <a:avLst/>
          </a:prstGeom>
          <a:noFill/>
        </p:spPr>
        <p:txBody>
          <a:bodyPr wrap="square" rtlCol="0">
            <a:spAutoFit/>
          </a:bodyPr>
          <a:lstStyle/>
          <a:p>
            <a:pPr algn="ctr"/>
            <a:r>
              <a:rPr lang="en-US" sz="1200" dirty="0"/>
              <a:t>No footwear in model regardless of experiment</a:t>
            </a:r>
            <a:endParaRPr lang="en-IN" sz="1200" dirty="0"/>
          </a:p>
        </p:txBody>
      </p:sp>
      <p:sp>
        <p:nvSpPr>
          <p:cNvPr id="20" name="Rectangle: Rounded Corners 19">
            <a:extLst>
              <a:ext uri="{FF2B5EF4-FFF2-40B4-BE49-F238E27FC236}">
                <a16:creationId xmlns:a16="http://schemas.microsoft.com/office/drawing/2014/main" id="{D0D53CE8-6EC7-CC78-4B38-BE9BF01501BF}"/>
              </a:ext>
            </a:extLst>
          </p:cNvPr>
          <p:cNvSpPr/>
          <p:nvPr/>
        </p:nvSpPr>
        <p:spPr>
          <a:xfrm>
            <a:off x="1863318" y="287695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21" name="TextBox 20">
            <a:extLst>
              <a:ext uri="{FF2B5EF4-FFF2-40B4-BE49-F238E27FC236}">
                <a16:creationId xmlns:a16="http://schemas.microsoft.com/office/drawing/2014/main" id="{521414D4-4310-383F-497E-72FBFBAE12C6}"/>
              </a:ext>
            </a:extLst>
          </p:cNvPr>
          <p:cNvSpPr txBox="1"/>
          <p:nvPr/>
        </p:nvSpPr>
        <p:spPr>
          <a:xfrm>
            <a:off x="1834151" y="4817931"/>
            <a:ext cx="1819794" cy="369332"/>
          </a:xfrm>
          <a:prstGeom prst="rect">
            <a:avLst/>
          </a:prstGeom>
          <a:noFill/>
        </p:spPr>
        <p:txBody>
          <a:bodyPr wrap="none" rtlCol="0">
            <a:spAutoFit/>
          </a:bodyPr>
          <a:lstStyle/>
          <a:p>
            <a:pPr algn="ctr"/>
            <a:r>
              <a:rPr lang="en-US" dirty="0"/>
              <a:t>Joint Kinematics</a:t>
            </a:r>
            <a:endParaRPr lang="en-IN" dirty="0"/>
          </a:p>
        </p:txBody>
      </p:sp>
      <p:sp>
        <p:nvSpPr>
          <p:cNvPr id="22" name="TextBox 21">
            <a:extLst>
              <a:ext uri="{FF2B5EF4-FFF2-40B4-BE49-F238E27FC236}">
                <a16:creationId xmlns:a16="http://schemas.microsoft.com/office/drawing/2014/main" id="{70829E3C-AE83-55D4-1078-52569C9C7D1B}"/>
              </a:ext>
            </a:extLst>
          </p:cNvPr>
          <p:cNvSpPr txBox="1"/>
          <p:nvPr/>
        </p:nvSpPr>
        <p:spPr>
          <a:xfrm>
            <a:off x="308335" y="4820369"/>
            <a:ext cx="1635833" cy="369332"/>
          </a:xfrm>
          <a:prstGeom prst="rect">
            <a:avLst/>
          </a:prstGeom>
          <a:noFill/>
        </p:spPr>
        <p:txBody>
          <a:bodyPr wrap="none" rtlCol="0">
            <a:spAutoFit/>
          </a:bodyPr>
          <a:lstStyle/>
          <a:p>
            <a:pPr algn="ctr"/>
            <a:r>
              <a:rPr lang="en-US" dirty="0"/>
              <a:t>Joint Moments</a:t>
            </a:r>
            <a:endParaRPr lang="en-IN" dirty="0"/>
          </a:p>
        </p:txBody>
      </p:sp>
      <p:sp>
        <p:nvSpPr>
          <p:cNvPr id="23" name="TextBox 22">
            <a:extLst>
              <a:ext uri="{FF2B5EF4-FFF2-40B4-BE49-F238E27FC236}">
                <a16:creationId xmlns:a16="http://schemas.microsoft.com/office/drawing/2014/main" id="{87BECEBC-CB9D-5EB3-895D-DD455696E968}"/>
              </a:ext>
            </a:extLst>
          </p:cNvPr>
          <p:cNvSpPr txBox="1"/>
          <p:nvPr/>
        </p:nvSpPr>
        <p:spPr>
          <a:xfrm>
            <a:off x="3629576" y="4824434"/>
            <a:ext cx="1571071" cy="369332"/>
          </a:xfrm>
          <a:prstGeom prst="rect">
            <a:avLst/>
          </a:prstGeom>
          <a:noFill/>
        </p:spPr>
        <p:txBody>
          <a:bodyPr wrap="none" rtlCol="0">
            <a:spAutoFit/>
          </a:bodyPr>
          <a:lstStyle/>
          <a:p>
            <a:pPr algn="ctr"/>
            <a:r>
              <a:rPr lang="en-US" dirty="0"/>
              <a:t>Muscle Forces</a:t>
            </a:r>
            <a:endParaRPr lang="en-IN" dirty="0"/>
          </a:p>
        </p:txBody>
      </p:sp>
      <p:sp>
        <p:nvSpPr>
          <p:cNvPr id="24" name="TextBox 23">
            <a:extLst>
              <a:ext uri="{FF2B5EF4-FFF2-40B4-BE49-F238E27FC236}">
                <a16:creationId xmlns:a16="http://schemas.microsoft.com/office/drawing/2014/main" id="{956F8AD8-EB41-E7F2-896B-6EDAE5C031DF}"/>
              </a:ext>
            </a:extLst>
          </p:cNvPr>
          <p:cNvSpPr txBox="1"/>
          <p:nvPr/>
        </p:nvSpPr>
        <p:spPr>
          <a:xfrm>
            <a:off x="2107468" y="5342185"/>
            <a:ext cx="1225015" cy="369332"/>
          </a:xfrm>
          <a:prstGeom prst="rect">
            <a:avLst/>
          </a:prstGeom>
          <a:noFill/>
        </p:spPr>
        <p:txBody>
          <a:bodyPr wrap="none" rtlCol="0">
            <a:spAutoFit/>
          </a:bodyPr>
          <a:lstStyle/>
          <a:p>
            <a:pPr algn="ctr"/>
            <a:r>
              <a:rPr lang="en-US" dirty="0"/>
              <a:t>Gait Study</a:t>
            </a:r>
            <a:endParaRPr lang="en-IN" dirty="0"/>
          </a:p>
        </p:txBody>
      </p:sp>
      <p:sp>
        <p:nvSpPr>
          <p:cNvPr id="26" name="TextBox 25">
            <a:extLst>
              <a:ext uri="{FF2B5EF4-FFF2-40B4-BE49-F238E27FC236}">
                <a16:creationId xmlns:a16="http://schemas.microsoft.com/office/drawing/2014/main" id="{B0F721C1-E43A-D6AA-5EF4-E764BB61D8FA}"/>
              </a:ext>
            </a:extLst>
          </p:cNvPr>
          <p:cNvSpPr txBox="1"/>
          <p:nvPr/>
        </p:nvSpPr>
        <p:spPr>
          <a:xfrm>
            <a:off x="837539" y="5644771"/>
            <a:ext cx="3783023" cy="1077218"/>
          </a:xfrm>
          <a:prstGeom prst="rect">
            <a:avLst/>
          </a:prstGeom>
          <a:noFill/>
        </p:spPr>
        <p:txBody>
          <a:bodyPr wrap="none" rtlCol="0">
            <a:spAutoFit/>
          </a:bodyPr>
          <a:lstStyle/>
          <a:p>
            <a:pPr marL="285750" indent="-285750" algn="ctr">
              <a:buFont typeface="Arial" panose="020B0604020202020204" pitchFamily="34" charset="0"/>
              <a:buChar char="•"/>
            </a:pPr>
            <a:r>
              <a:rPr lang="en-US" sz="1600" dirty="0"/>
              <a:t>Barefoot- control run</a:t>
            </a:r>
          </a:p>
          <a:p>
            <a:pPr marL="285750" indent="-285750" algn="ctr">
              <a:buFont typeface="Arial" panose="020B0604020202020204" pitchFamily="34" charset="0"/>
              <a:buChar char="•"/>
            </a:pPr>
            <a:r>
              <a:rPr lang="en-IN" sz="1600" dirty="0"/>
              <a:t>Footwear- immediately after wearing</a:t>
            </a:r>
          </a:p>
          <a:p>
            <a:pPr marL="285750" indent="-285750" algn="ctr">
              <a:buFont typeface="Arial" panose="020B0604020202020204" pitchFamily="34" charset="0"/>
              <a:buChar char="•"/>
            </a:pPr>
            <a:r>
              <a:rPr lang="en-IN" sz="1600" dirty="0"/>
              <a:t>Footwear- after a few months</a:t>
            </a:r>
          </a:p>
          <a:p>
            <a:pPr marL="285750" indent="-285750" algn="ctr">
              <a:buFont typeface="Arial" panose="020B0604020202020204" pitchFamily="34" charset="0"/>
              <a:buChar char="•"/>
            </a:pPr>
            <a:r>
              <a:rPr lang="en-IN" sz="1600" dirty="0"/>
              <a:t>Barefoot- after a few months</a:t>
            </a:r>
          </a:p>
        </p:txBody>
      </p:sp>
      <p:sp>
        <p:nvSpPr>
          <p:cNvPr id="27" name="Rectangle: Rounded Corners 26">
            <a:extLst>
              <a:ext uri="{FF2B5EF4-FFF2-40B4-BE49-F238E27FC236}">
                <a16:creationId xmlns:a16="http://schemas.microsoft.com/office/drawing/2014/main" id="{4A3E8C3A-96FA-C00B-B6F3-0FBB3EBE9A3A}"/>
              </a:ext>
            </a:extLst>
          </p:cNvPr>
          <p:cNvSpPr/>
          <p:nvPr/>
        </p:nvSpPr>
        <p:spPr>
          <a:xfrm>
            <a:off x="7270721" y="2876956"/>
            <a:ext cx="1593908" cy="5956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Abaqus</a:t>
            </a:r>
            <a:endParaRPr lang="en-IN" dirty="0"/>
          </a:p>
        </p:txBody>
      </p:sp>
      <p:sp>
        <p:nvSpPr>
          <p:cNvPr id="31" name="TextBox 30">
            <a:extLst>
              <a:ext uri="{FF2B5EF4-FFF2-40B4-BE49-F238E27FC236}">
                <a16:creationId xmlns:a16="http://schemas.microsoft.com/office/drawing/2014/main" id="{7293A118-2E40-CB0B-F6A3-442A5094C0DE}"/>
              </a:ext>
            </a:extLst>
          </p:cNvPr>
          <p:cNvSpPr txBox="1"/>
          <p:nvPr/>
        </p:nvSpPr>
        <p:spPr>
          <a:xfrm rot="20241458">
            <a:off x="4908426" y="3725956"/>
            <a:ext cx="2400785" cy="369332"/>
          </a:xfrm>
          <a:prstGeom prst="rect">
            <a:avLst/>
          </a:prstGeom>
          <a:noFill/>
        </p:spPr>
        <p:txBody>
          <a:bodyPr wrap="none" rtlCol="0">
            <a:spAutoFit/>
          </a:bodyPr>
          <a:lstStyle/>
          <a:p>
            <a:pPr algn="ctr"/>
            <a:r>
              <a:rPr lang="en-US" dirty="0"/>
              <a:t>Single instance of gait</a:t>
            </a:r>
            <a:endParaRPr lang="en-IN" dirty="0"/>
          </a:p>
        </p:txBody>
      </p:sp>
      <p:sp>
        <p:nvSpPr>
          <p:cNvPr id="32" name="TextBox 31">
            <a:extLst>
              <a:ext uri="{FF2B5EF4-FFF2-40B4-BE49-F238E27FC236}">
                <a16:creationId xmlns:a16="http://schemas.microsoft.com/office/drawing/2014/main" id="{E4D91BCA-5D0F-4BF3-13BF-8F5DD83E1EC3}"/>
              </a:ext>
            </a:extLst>
          </p:cNvPr>
          <p:cNvSpPr txBox="1"/>
          <p:nvPr/>
        </p:nvSpPr>
        <p:spPr>
          <a:xfrm rot="20273445">
            <a:off x="4244482" y="2550052"/>
            <a:ext cx="2892054" cy="1200329"/>
          </a:xfrm>
          <a:prstGeom prst="rect">
            <a:avLst/>
          </a:prstGeom>
          <a:noFill/>
        </p:spPr>
        <p:txBody>
          <a:bodyPr wrap="square" rtlCol="0">
            <a:spAutoFit/>
          </a:bodyPr>
          <a:lstStyle/>
          <a:p>
            <a:pPr algn="ctr"/>
            <a:r>
              <a:rPr lang="en-US" dirty="0"/>
              <a:t>Relative position of foot and ground</a:t>
            </a:r>
          </a:p>
          <a:p>
            <a:pPr algn="ctr"/>
            <a:r>
              <a:rPr lang="en-US" dirty="0"/>
              <a:t>GRF</a:t>
            </a:r>
          </a:p>
          <a:p>
            <a:pPr algn="ctr"/>
            <a:r>
              <a:rPr lang="en-US" dirty="0"/>
              <a:t>Muscle Forces</a:t>
            </a:r>
            <a:endParaRPr lang="en-IN" dirty="0"/>
          </a:p>
        </p:txBody>
      </p:sp>
      <p:sp>
        <p:nvSpPr>
          <p:cNvPr id="33" name="TextBox 32">
            <a:extLst>
              <a:ext uri="{FF2B5EF4-FFF2-40B4-BE49-F238E27FC236}">
                <a16:creationId xmlns:a16="http://schemas.microsoft.com/office/drawing/2014/main" id="{41FDDC46-04D3-92CA-673C-2C7138E44281}"/>
              </a:ext>
            </a:extLst>
          </p:cNvPr>
          <p:cNvSpPr txBox="1"/>
          <p:nvPr/>
        </p:nvSpPr>
        <p:spPr>
          <a:xfrm>
            <a:off x="8852308" y="2822142"/>
            <a:ext cx="1855437" cy="923330"/>
          </a:xfrm>
          <a:prstGeom prst="rect">
            <a:avLst/>
          </a:prstGeom>
          <a:noFill/>
        </p:spPr>
        <p:txBody>
          <a:bodyPr wrap="square" rtlCol="0">
            <a:spAutoFit/>
          </a:bodyPr>
          <a:lstStyle/>
          <a:p>
            <a:pPr algn="ctr"/>
            <a:r>
              <a:rPr lang="en-US" dirty="0"/>
              <a:t>Static study for 4-6 instances of gait</a:t>
            </a:r>
            <a:endParaRPr lang="en-IN" dirty="0"/>
          </a:p>
        </p:txBody>
      </p:sp>
      <p:sp>
        <p:nvSpPr>
          <p:cNvPr id="34" name="TextBox 33">
            <a:extLst>
              <a:ext uri="{FF2B5EF4-FFF2-40B4-BE49-F238E27FC236}">
                <a16:creationId xmlns:a16="http://schemas.microsoft.com/office/drawing/2014/main" id="{396C8207-FC21-49A9-1CFB-141B10D67F6D}"/>
              </a:ext>
            </a:extLst>
          </p:cNvPr>
          <p:cNvSpPr txBox="1"/>
          <p:nvPr/>
        </p:nvSpPr>
        <p:spPr>
          <a:xfrm>
            <a:off x="8105775" y="1074891"/>
            <a:ext cx="4166005" cy="1200329"/>
          </a:xfrm>
          <a:prstGeom prst="rect">
            <a:avLst/>
          </a:prstGeom>
          <a:noFill/>
        </p:spPr>
        <p:txBody>
          <a:bodyPr wrap="square" rtlCol="0">
            <a:spAutoFit/>
          </a:bodyPr>
          <a:lstStyle/>
          <a:p>
            <a:pPr algn="ctr"/>
            <a:r>
              <a:rPr lang="en-US" dirty="0"/>
              <a:t>Linear Elastic Bones</a:t>
            </a:r>
            <a:endParaRPr lang="en-IN" dirty="0"/>
          </a:p>
          <a:p>
            <a:pPr algn="ctr"/>
            <a:r>
              <a:rPr lang="en-IN" dirty="0"/>
              <a:t>Connected by </a:t>
            </a:r>
            <a:r>
              <a:rPr lang="en-IN" dirty="0" err="1"/>
              <a:t>hyperelastic</a:t>
            </a:r>
            <a:r>
              <a:rPr lang="en-IN" dirty="0"/>
              <a:t> cartilage</a:t>
            </a:r>
          </a:p>
          <a:p>
            <a:pPr algn="ctr"/>
            <a:r>
              <a:rPr lang="en-IN" dirty="0"/>
              <a:t>And linear elastic tendons (bar element)</a:t>
            </a:r>
          </a:p>
          <a:p>
            <a:pPr algn="ctr"/>
            <a:r>
              <a:rPr lang="en-IN" dirty="0"/>
              <a:t>Encased in a </a:t>
            </a:r>
            <a:r>
              <a:rPr lang="en-IN" dirty="0" err="1"/>
              <a:t>hyperelastic</a:t>
            </a:r>
            <a:r>
              <a:rPr lang="en-IN" dirty="0"/>
              <a:t> soft tissue</a:t>
            </a:r>
            <a:endParaRPr lang="en-US" dirty="0"/>
          </a:p>
        </p:txBody>
      </p:sp>
      <p:sp>
        <p:nvSpPr>
          <p:cNvPr id="35" name="TextBox 34">
            <a:extLst>
              <a:ext uri="{FF2B5EF4-FFF2-40B4-BE49-F238E27FC236}">
                <a16:creationId xmlns:a16="http://schemas.microsoft.com/office/drawing/2014/main" id="{3022A615-1F3C-1FEA-E5FF-DB08AF80DA11}"/>
              </a:ext>
            </a:extLst>
          </p:cNvPr>
          <p:cNvSpPr txBox="1"/>
          <p:nvPr/>
        </p:nvSpPr>
        <p:spPr>
          <a:xfrm>
            <a:off x="9648982" y="788252"/>
            <a:ext cx="1243738" cy="369332"/>
          </a:xfrm>
          <a:prstGeom prst="rect">
            <a:avLst/>
          </a:prstGeom>
          <a:noFill/>
        </p:spPr>
        <p:txBody>
          <a:bodyPr wrap="none" rtlCol="0">
            <a:spAutoFit/>
          </a:bodyPr>
          <a:lstStyle/>
          <a:p>
            <a:pPr algn="ctr"/>
            <a:r>
              <a:rPr lang="en-US" dirty="0"/>
              <a:t>FEA Model</a:t>
            </a:r>
            <a:endParaRPr lang="en-IN" dirty="0"/>
          </a:p>
        </p:txBody>
      </p:sp>
      <p:sp>
        <p:nvSpPr>
          <p:cNvPr id="36" name="TextBox 35">
            <a:extLst>
              <a:ext uri="{FF2B5EF4-FFF2-40B4-BE49-F238E27FC236}">
                <a16:creationId xmlns:a16="http://schemas.microsoft.com/office/drawing/2014/main" id="{BE8E385C-A696-1AEB-0211-519ECEB39CFD}"/>
              </a:ext>
            </a:extLst>
          </p:cNvPr>
          <p:cNvSpPr txBox="1"/>
          <p:nvPr/>
        </p:nvSpPr>
        <p:spPr>
          <a:xfrm>
            <a:off x="7477774" y="4383791"/>
            <a:ext cx="2906501" cy="646331"/>
          </a:xfrm>
          <a:prstGeom prst="rect">
            <a:avLst/>
          </a:prstGeom>
          <a:noFill/>
        </p:spPr>
        <p:txBody>
          <a:bodyPr wrap="none" rtlCol="0">
            <a:spAutoFit/>
          </a:bodyPr>
          <a:lstStyle/>
          <a:p>
            <a:pPr algn="ctr"/>
            <a:r>
              <a:rPr lang="en-US" dirty="0" err="1"/>
              <a:t>Behaviour</a:t>
            </a:r>
            <a:r>
              <a:rPr lang="en-US" dirty="0"/>
              <a:t> of footwear</a:t>
            </a:r>
          </a:p>
          <a:p>
            <a:pPr algn="ctr"/>
            <a:r>
              <a:rPr lang="en-US" dirty="0"/>
              <a:t>Internal stresses of the foot</a:t>
            </a:r>
            <a:endParaRPr lang="en-IN" dirty="0"/>
          </a:p>
        </p:txBody>
      </p:sp>
      <p:sp>
        <p:nvSpPr>
          <p:cNvPr id="37" name="Left Brace 36">
            <a:extLst>
              <a:ext uri="{FF2B5EF4-FFF2-40B4-BE49-F238E27FC236}">
                <a16:creationId xmlns:a16="http://schemas.microsoft.com/office/drawing/2014/main" id="{7469BFA7-E2C6-C8CB-EDE8-BD56AE6AD869}"/>
              </a:ext>
            </a:extLst>
          </p:cNvPr>
          <p:cNvSpPr/>
          <p:nvPr/>
        </p:nvSpPr>
        <p:spPr>
          <a:xfrm rot="5400000">
            <a:off x="3846083" y="62619"/>
            <a:ext cx="458511" cy="14857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20D0B806-AFB0-16EE-B7DC-14F562D616A0}"/>
              </a:ext>
            </a:extLst>
          </p:cNvPr>
          <p:cNvCxnSpPr>
            <a:cxnSpLocks/>
            <a:stCxn id="7" idx="2"/>
          </p:cNvCxnSpPr>
          <p:nvPr/>
        </p:nvCxnSpPr>
        <p:spPr>
          <a:xfrm>
            <a:off x="1016940" y="1585690"/>
            <a:ext cx="1139889" cy="129392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6F8C97-F374-B56E-E8AE-A4B5BFBA2EB4}"/>
              </a:ext>
            </a:extLst>
          </p:cNvPr>
          <p:cNvCxnSpPr>
            <a:cxnSpLocks/>
            <a:stCxn id="8" idx="2"/>
          </p:cNvCxnSpPr>
          <p:nvPr/>
        </p:nvCxnSpPr>
        <p:spPr>
          <a:xfrm>
            <a:off x="1863319" y="1650538"/>
            <a:ext cx="545232" cy="121036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7F8D7C-19D1-31B1-D6CD-2E050655F866}"/>
              </a:ext>
            </a:extLst>
          </p:cNvPr>
          <p:cNvCxnSpPr>
            <a:stCxn id="9" idx="2"/>
            <a:endCxn id="20" idx="0"/>
          </p:cNvCxnSpPr>
          <p:nvPr/>
        </p:nvCxnSpPr>
        <p:spPr>
          <a:xfrm>
            <a:off x="2635205" y="1564772"/>
            <a:ext cx="25067" cy="1312186"/>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6ED50C-1EBA-2653-0C33-4C790491B10A}"/>
              </a:ext>
            </a:extLst>
          </p:cNvPr>
          <p:cNvCxnSpPr>
            <a:cxnSpLocks/>
            <a:stCxn id="10" idx="2"/>
          </p:cNvCxnSpPr>
          <p:nvPr/>
        </p:nvCxnSpPr>
        <p:spPr>
          <a:xfrm flipH="1">
            <a:off x="2886926" y="1282298"/>
            <a:ext cx="729194" cy="157860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5B4BCD-3A4E-C0BE-9A89-098C5BD23208}"/>
              </a:ext>
            </a:extLst>
          </p:cNvPr>
          <p:cNvCxnSpPr>
            <a:cxnSpLocks/>
            <a:stCxn id="11" idx="2"/>
          </p:cNvCxnSpPr>
          <p:nvPr/>
        </p:nvCxnSpPr>
        <p:spPr>
          <a:xfrm flipH="1">
            <a:off x="3176731" y="1282298"/>
            <a:ext cx="1200413" cy="159466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DAAE77-B382-13AA-EEE4-B645DA0CDBBC}"/>
              </a:ext>
            </a:extLst>
          </p:cNvPr>
          <p:cNvCxnSpPr>
            <a:cxnSpLocks/>
            <a:endCxn id="20" idx="1"/>
          </p:cNvCxnSpPr>
          <p:nvPr/>
        </p:nvCxnSpPr>
        <p:spPr>
          <a:xfrm flipV="1">
            <a:off x="1400175" y="3174768"/>
            <a:ext cx="463143" cy="1090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B7BFD7-79C1-065D-455B-0600722DC949}"/>
              </a:ext>
            </a:extLst>
          </p:cNvPr>
          <p:cNvCxnSpPr>
            <a:cxnSpLocks/>
            <a:stCxn id="20" idx="2"/>
          </p:cNvCxnSpPr>
          <p:nvPr/>
        </p:nvCxnSpPr>
        <p:spPr>
          <a:xfrm flipH="1">
            <a:off x="2657425" y="3472577"/>
            <a:ext cx="2847" cy="12636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54836F4-A4E9-6A3B-4E96-3E71C4AC3C4F}"/>
              </a:ext>
            </a:extLst>
          </p:cNvPr>
          <p:cNvCxnSpPr>
            <a:cxnSpLocks/>
            <a:stCxn id="20" idx="2"/>
          </p:cNvCxnSpPr>
          <p:nvPr/>
        </p:nvCxnSpPr>
        <p:spPr>
          <a:xfrm rot="5400000">
            <a:off x="1408625" y="3611770"/>
            <a:ext cx="1390840" cy="1112455"/>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B407DA9-959C-132F-B1A0-0BAE71C5FCFD}"/>
              </a:ext>
            </a:extLst>
          </p:cNvPr>
          <p:cNvCxnSpPr>
            <a:cxnSpLocks/>
            <a:stCxn id="20" idx="2"/>
          </p:cNvCxnSpPr>
          <p:nvPr/>
        </p:nvCxnSpPr>
        <p:spPr>
          <a:xfrm rot="16200000" flipH="1">
            <a:off x="2584592" y="3548256"/>
            <a:ext cx="1390843" cy="1239483"/>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72" name="Left Brace 71">
            <a:extLst>
              <a:ext uri="{FF2B5EF4-FFF2-40B4-BE49-F238E27FC236}">
                <a16:creationId xmlns:a16="http://schemas.microsoft.com/office/drawing/2014/main" id="{8E7FC7B8-C7B3-A4BD-818D-6E9EFB6A3307}"/>
              </a:ext>
            </a:extLst>
          </p:cNvPr>
          <p:cNvSpPr/>
          <p:nvPr/>
        </p:nvSpPr>
        <p:spPr>
          <a:xfrm rot="16200000">
            <a:off x="2556964" y="2787369"/>
            <a:ext cx="365126" cy="4822278"/>
          </a:xfrm>
          <a:prstGeom prst="leftBrace">
            <a:avLst>
              <a:gd name="adj1" fmla="val 10942"/>
              <a:gd name="adj2" fmla="val 4901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Arrow Connector 72">
            <a:extLst>
              <a:ext uri="{FF2B5EF4-FFF2-40B4-BE49-F238E27FC236}">
                <a16:creationId xmlns:a16="http://schemas.microsoft.com/office/drawing/2014/main" id="{B638B993-C1EC-23CD-71F6-76333B0C07D5}"/>
              </a:ext>
            </a:extLst>
          </p:cNvPr>
          <p:cNvCxnSpPr>
            <a:cxnSpLocks/>
          </p:cNvCxnSpPr>
          <p:nvPr/>
        </p:nvCxnSpPr>
        <p:spPr>
          <a:xfrm flipH="1">
            <a:off x="3078284" y="4167997"/>
            <a:ext cx="1739910" cy="71607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CEF6580-0AE4-C14F-7E9B-EEC9A5E9A804}"/>
              </a:ext>
            </a:extLst>
          </p:cNvPr>
          <p:cNvCxnSpPr>
            <a:cxnSpLocks/>
          </p:cNvCxnSpPr>
          <p:nvPr/>
        </p:nvCxnSpPr>
        <p:spPr>
          <a:xfrm flipH="1">
            <a:off x="4535385" y="4167483"/>
            <a:ext cx="280629" cy="71290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AD4EE47-831E-F78B-8BF1-73F4CE92C46D}"/>
              </a:ext>
            </a:extLst>
          </p:cNvPr>
          <p:cNvCxnSpPr>
            <a:cxnSpLocks/>
            <a:endCxn id="27" idx="1"/>
          </p:cNvCxnSpPr>
          <p:nvPr/>
        </p:nvCxnSpPr>
        <p:spPr>
          <a:xfrm flipV="1">
            <a:off x="4816014" y="3174766"/>
            <a:ext cx="2454707" cy="10041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6705542-335A-A463-989C-242DE8B088CD}"/>
              </a:ext>
            </a:extLst>
          </p:cNvPr>
          <p:cNvCxnSpPr>
            <a:cxnSpLocks/>
            <a:stCxn id="34" idx="2"/>
            <a:endCxn id="27" idx="0"/>
          </p:cNvCxnSpPr>
          <p:nvPr/>
        </p:nvCxnSpPr>
        <p:spPr>
          <a:xfrm flipH="1">
            <a:off x="8067675" y="2275220"/>
            <a:ext cx="2121103" cy="6017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484F6B9-6508-2A74-F22D-714C9D94E373}"/>
              </a:ext>
            </a:extLst>
          </p:cNvPr>
          <p:cNvCxnSpPr>
            <a:cxnSpLocks/>
            <a:stCxn id="27" idx="2"/>
            <a:endCxn id="36" idx="0"/>
          </p:cNvCxnSpPr>
          <p:nvPr/>
        </p:nvCxnSpPr>
        <p:spPr>
          <a:xfrm>
            <a:off x="8067675" y="3472575"/>
            <a:ext cx="863350" cy="9112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1A0581B-E584-FF2A-F9AE-3253464A60C1}"/>
              </a:ext>
            </a:extLst>
          </p:cNvPr>
          <p:cNvSpPr/>
          <p:nvPr/>
        </p:nvSpPr>
        <p:spPr>
          <a:xfrm>
            <a:off x="829419" y="5325635"/>
            <a:ext cx="3978475" cy="145907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0870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5F80A1-FC74-DE3B-BE64-4524B7BAEA0F}"/>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BBEA0B76-E69D-858E-07D2-33D2482E70ED}"/>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F820561-D532-75A0-EE7C-E707CE73C232}"/>
              </a:ext>
            </a:extLst>
          </p:cNvPr>
          <p:cNvSpPr>
            <a:spLocks noGrp="1"/>
          </p:cNvSpPr>
          <p:nvPr>
            <p:ph type="sldNum" sz="quarter" idx="12"/>
          </p:nvPr>
        </p:nvSpPr>
        <p:spPr/>
        <p:txBody>
          <a:bodyPr/>
          <a:lstStyle/>
          <a:p>
            <a:fld id="{A49DFD55-3C28-40EF-9E31-A92D2E4017FF}" type="slidenum">
              <a:rPr lang="en-US" smtClean="0"/>
              <a:pPr/>
              <a:t>23</a:t>
            </a:fld>
            <a:endParaRPr lang="en-US" dirty="0"/>
          </a:p>
        </p:txBody>
      </p:sp>
      <p:pic>
        <p:nvPicPr>
          <p:cNvPr id="6" name="Picture 5">
            <a:extLst>
              <a:ext uri="{FF2B5EF4-FFF2-40B4-BE49-F238E27FC236}">
                <a16:creationId xmlns:a16="http://schemas.microsoft.com/office/drawing/2014/main" id="{5B0A7CB5-C5BB-8679-79D9-0ED96E737CDC}"/>
              </a:ext>
            </a:extLst>
          </p:cNvPr>
          <p:cNvPicPr>
            <a:picLocks noChangeAspect="1"/>
          </p:cNvPicPr>
          <p:nvPr/>
        </p:nvPicPr>
        <p:blipFill>
          <a:blip r:embed="rId2"/>
          <a:stretch>
            <a:fillRect/>
          </a:stretch>
        </p:blipFill>
        <p:spPr>
          <a:xfrm>
            <a:off x="0" y="0"/>
            <a:ext cx="5513316" cy="5448300"/>
          </a:xfrm>
          <a:prstGeom prst="rect">
            <a:avLst/>
          </a:prstGeom>
        </p:spPr>
      </p:pic>
      <p:pic>
        <p:nvPicPr>
          <p:cNvPr id="8" name="Picture 7">
            <a:extLst>
              <a:ext uri="{FF2B5EF4-FFF2-40B4-BE49-F238E27FC236}">
                <a16:creationId xmlns:a16="http://schemas.microsoft.com/office/drawing/2014/main" id="{1F6EAF03-0134-4C52-EA20-271F634D35CD}"/>
              </a:ext>
            </a:extLst>
          </p:cNvPr>
          <p:cNvPicPr>
            <a:picLocks noChangeAspect="1"/>
          </p:cNvPicPr>
          <p:nvPr/>
        </p:nvPicPr>
        <p:blipFill rotWithShape="1">
          <a:blip r:embed="rId3"/>
          <a:srcRect r="13502"/>
          <a:stretch/>
        </p:blipFill>
        <p:spPr>
          <a:xfrm>
            <a:off x="5848350" y="2891749"/>
            <a:ext cx="6343650" cy="1094463"/>
          </a:xfrm>
          <a:prstGeom prst="rect">
            <a:avLst/>
          </a:prstGeom>
        </p:spPr>
      </p:pic>
    </p:spTree>
    <p:extLst>
      <p:ext uri="{BB962C8B-B14F-4D97-AF65-F5344CB8AC3E}">
        <p14:creationId xmlns:p14="http://schemas.microsoft.com/office/powerpoint/2010/main" val="1065516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C34F7-DC35-AA08-03A7-EF43A9E4967A}"/>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D5E0925A-14F7-10B4-8138-0C3C07D240F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A970A2C-C199-D433-4461-173889097B75}"/>
              </a:ext>
            </a:extLst>
          </p:cNvPr>
          <p:cNvSpPr>
            <a:spLocks noGrp="1"/>
          </p:cNvSpPr>
          <p:nvPr>
            <p:ph type="sldNum" sz="quarter" idx="12"/>
          </p:nvPr>
        </p:nvSpPr>
        <p:spPr/>
        <p:txBody>
          <a:bodyPr/>
          <a:lstStyle/>
          <a:p>
            <a:fld id="{A49DFD55-3C28-40EF-9E31-A92D2E4017FF}" type="slidenum">
              <a:rPr lang="en-US" smtClean="0"/>
              <a:pPr/>
              <a:t>24</a:t>
            </a:fld>
            <a:endParaRPr lang="en-US" dirty="0"/>
          </a:p>
        </p:txBody>
      </p:sp>
      <p:pic>
        <p:nvPicPr>
          <p:cNvPr id="6" name="Picture 5">
            <a:extLst>
              <a:ext uri="{FF2B5EF4-FFF2-40B4-BE49-F238E27FC236}">
                <a16:creationId xmlns:a16="http://schemas.microsoft.com/office/drawing/2014/main" id="{4517B94C-48BF-859B-80E6-8D225273CC6F}"/>
              </a:ext>
            </a:extLst>
          </p:cNvPr>
          <p:cNvPicPr>
            <a:picLocks noChangeAspect="1"/>
          </p:cNvPicPr>
          <p:nvPr/>
        </p:nvPicPr>
        <p:blipFill>
          <a:blip r:embed="rId2"/>
          <a:stretch>
            <a:fillRect/>
          </a:stretch>
        </p:blipFill>
        <p:spPr>
          <a:xfrm>
            <a:off x="186659" y="847021"/>
            <a:ext cx="4046281" cy="2880000"/>
          </a:xfrm>
          <a:prstGeom prst="rect">
            <a:avLst/>
          </a:prstGeom>
        </p:spPr>
      </p:pic>
      <p:pic>
        <p:nvPicPr>
          <p:cNvPr id="8" name="Picture 7">
            <a:extLst>
              <a:ext uri="{FF2B5EF4-FFF2-40B4-BE49-F238E27FC236}">
                <a16:creationId xmlns:a16="http://schemas.microsoft.com/office/drawing/2014/main" id="{C39E83E3-A209-98DB-26EC-7048DD01BB87}"/>
              </a:ext>
            </a:extLst>
          </p:cNvPr>
          <p:cNvPicPr>
            <a:picLocks noChangeAspect="1"/>
          </p:cNvPicPr>
          <p:nvPr/>
        </p:nvPicPr>
        <p:blipFill>
          <a:blip r:embed="rId3"/>
          <a:stretch>
            <a:fillRect/>
          </a:stretch>
        </p:blipFill>
        <p:spPr>
          <a:xfrm>
            <a:off x="4232940" y="847021"/>
            <a:ext cx="4021195" cy="2880000"/>
          </a:xfrm>
          <a:prstGeom prst="rect">
            <a:avLst/>
          </a:prstGeom>
        </p:spPr>
      </p:pic>
      <p:pic>
        <p:nvPicPr>
          <p:cNvPr id="10" name="Picture 9">
            <a:extLst>
              <a:ext uri="{FF2B5EF4-FFF2-40B4-BE49-F238E27FC236}">
                <a16:creationId xmlns:a16="http://schemas.microsoft.com/office/drawing/2014/main" id="{B1BFEFD6-16BE-F685-63B8-C6C38E632EF4}"/>
              </a:ext>
            </a:extLst>
          </p:cNvPr>
          <p:cNvPicPr>
            <a:picLocks noChangeAspect="1"/>
          </p:cNvPicPr>
          <p:nvPr/>
        </p:nvPicPr>
        <p:blipFill>
          <a:blip r:embed="rId4"/>
          <a:stretch>
            <a:fillRect/>
          </a:stretch>
        </p:blipFill>
        <p:spPr>
          <a:xfrm>
            <a:off x="3946608" y="3978000"/>
            <a:ext cx="3992113" cy="2880000"/>
          </a:xfrm>
          <a:prstGeom prst="rect">
            <a:avLst/>
          </a:prstGeom>
        </p:spPr>
      </p:pic>
      <p:pic>
        <p:nvPicPr>
          <p:cNvPr id="12" name="Picture 11">
            <a:extLst>
              <a:ext uri="{FF2B5EF4-FFF2-40B4-BE49-F238E27FC236}">
                <a16:creationId xmlns:a16="http://schemas.microsoft.com/office/drawing/2014/main" id="{ABAC094F-98AF-65E5-C45E-51C7CBF2EAA2}"/>
              </a:ext>
            </a:extLst>
          </p:cNvPr>
          <p:cNvPicPr>
            <a:picLocks noChangeAspect="1"/>
          </p:cNvPicPr>
          <p:nvPr/>
        </p:nvPicPr>
        <p:blipFill>
          <a:blip r:embed="rId5"/>
          <a:stretch>
            <a:fillRect/>
          </a:stretch>
        </p:blipFill>
        <p:spPr>
          <a:xfrm>
            <a:off x="7938721" y="3978000"/>
            <a:ext cx="4086957" cy="2880000"/>
          </a:xfrm>
          <a:prstGeom prst="rect">
            <a:avLst/>
          </a:prstGeom>
        </p:spPr>
      </p:pic>
      <p:sp>
        <p:nvSpPr>
          <p:cNvPr id="13" name="TextBox 12">
            <a:extLst>
              <a:ext uri="{FF2B5EF4-FFF2-40B4-BE49-F238E27FC236}">
                <a16:creationId xmlns:a16="http://schemas.microsoft.com/office/drawing/2014/main" id="{854579F1-7F50-18A2-6E4C-216F481E4153}"/>
              </a:ext>
            </a:extLst>
          </p:cNvPr>
          <p:cNvSpPr txBox="1"/>
          <p:nvPr/>
        </p:nvSpPr>
        <p:spPr>
          <a:xfrm>
            <a:off x="3700329" y="477689"/>
            <a:ext cx="848309" cy="369332"/>
          </a:xfrm>
          <a:prstGeom prst="rect">
            <a:avLst/>
          </a:prstGeom>
          <a:noFill/>
        </p:spPr>
        <p:txBody>
          <a:bodyPr wrap="none" rtlCol="0">
            <a:spAutoFit/>
          </a:bodyPr>
          <a:lstStyle/>
          <a:p>
            <a:pPr algn="ctr"/>
            <a:r>
              <a:rPr lang="en-US" dirty="0"/>
              <a:t>Angles</a:t>
            </a:r>
            <a:endParaRPr lang="en-IN" dirty="0"/>
          </a:p>
        </p:txBody>
      </p:sp>
      <p:sp>
        <p:nvSpPr>
          <p:cNvPr id="14" name="TextBox 13">
            <a:extLst>
              <a:ext uri="{FF2B5EF4-FFF2-40B4-BE49-F238E27FC236}">
                <a16:creationId xmlns:a16="http://schemas.microsoft.com/office/drawing/2014/main" id="{C973FBD5-4D4B-1A65-CCD7-DB57A299289F}"/>
              </a:ext>
            </a:extLst>
          </p:cNvPr>
          <p:cNvSpPr txBox="1"/>
          <p:nvPr/>
        </p:nvSpPr>
        <p:spPr>
          <a:xfrm>
            <a:off x="7600813" y="3608668"/>
            <a:ext cx="1105174" cy="369332"/>
          </a:xfrm>
          <a:prstGeom prst="rect">
            <a:avLst/>
          </a:prstGeom>
          <a:noFill/>
        </p:spPr>
        <p:txBody>
          <a:bodyPr wrap="none" rtlCol="0">
            <a:spAutoFit/>
          </a:bodyPr>
          <a:lstStyle/>
          <a:p>
            <a:pPr algn="ctr"/>
            <a:r>
              <a:rPr lang="en-US" dirty="0"/>
              <a:t>Moments</a:t>
            </a:r>
            <a:endParaRPr lang="en-IN" dirty="0"/>
          </a:p>
        </p:txBody>
      </p:sp>
    </p:spTree>
    <p:extLst>
      <p:ext uri="{BB962C8B-B14F-4D97-AF65-F5344CB8AC3E}">
        <p14:creationId xmlns:p14="http://schemas.microsoft.com/office/powerpoint/2010/main" val="1785961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6CC811-EFAA-4F85-0357-1A62A9090F3F}"/>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2444B8A9-01D8-781F-97C8-D327BD1DF9C5}"/>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0510E755-429A-5560-ABB9-32204BBDC3F0}"/>
              </a:ext>
            </a:extLst>
          </p:cNvPr>
          <p:cNvSpPr>
            <a:spLocks noGrp="1"/>
          </p:cNvSpPr>
          <p:nvPr>
            <p:ph type="sldNum" sz="quarter" idx="12"/>
          </p:nvPr>
        </p:nvSpPr>
        <p:spPr/>
        <p:txBody>
          <a:bodyPr/>
          <a:lstStyle/>
          <a:p>
            <a:fld id="{A49DFD55-3C28-40EF-9E31-A92D2E4017FF}" type="slidenum">
              <a:rPr lang="en-US" smtClean="0"/>
              <a:pPr/>
              <a:t>25</a:t>
            </a:fld>
            <a:endParaRPr lang="en-US" dirty="0"/>
          </a:p>
        </p:txBody>
      </p:sp>
      <p:pic>
        <p:nvPicPr>
          <p:cNvPr id="6" name="Picture 5">
            <a:extLst>
              <a:ext uri="{FF2B5EF4-FFF2-40B4-BE49-F238E27FC236}">
                <a16:creationId xmlns:a16="http://schemas.microsoft.com/office/drawing/2014/main" id="{27219F50-BC5B-924C-E868-C934ACCFA3F9}"/>
              </a:ext>
            </a:extLst>
          </p:cNvPr>
          <p:cNvPicPr>
            <a:picLocks noChangeAspect="1"/>
          </p:cNvPicPr>
          <p:nvPr/>
        </p:nvPicPr>
        <p:blipFill>
          <a:blip r:embed="rId2"/>
          <a:stretch>
            <a:fillRect/>
          </a:stretch>
        </p:blipFill>
        <p:spPr>
          <a:xfrm>
            <a:off x="359424" y="704446"/>
            <a:ext cx="3845107" cy="1526189"/>
          </a:xfrm>
          <a:prstGeom prst="rect">
            <a:avLst/>
          </a:prstGeom>
        </p:spPr>
      </p:pic>
      <p:pic>
        <p:nvPicPr>
          <p:cNvPr id="8" name="Picture 7">
            <a:extLst>
              <a:ext uri="{FF2B5EF4-FFF2-40B4-BE49-F238E27FC236}">
                <a16:creationId xmlns:a16="http://schemas.microsoft.com/office/drawing/2014/main" id="{DA8F9D5E-FD5D-D04E-92F0-C755878003C5}"/>
              </a:ext>
            </a:extLst>
          </p:cNvPr>
          <p:cNvPicPr>
            <a:picLocks noChangeAspect="1"/>
          </p:cNvPicPr>
          <p:nvPr/>
        </p:nvPicPr>
        <p:blipFill>
          <a:blip r:embed="rId3"/>
          <a:stretch>
            <a:fillRect/>
          </a:stretch>
        </p:blipFill>
        <p:spPr>
          <a:xfrm>
            <a:off x="4204531" y="275799"/>
            <a:ext cx="3674533" cy="2383481"/>
          </a:xfrm>
          <a:prstGeom prst="rect">
            <a:avLst/>
          </a:prstGeom>
        </p:spPr>
      </p:pic>
      <p:sp>
        <p:nvSpPr>
          <p:cNvPr id="9" name="TextBox 8">
            <a:extLst>
              <a:ext uri="{FF2B5EF4-FFF2-40B4-BE49-F238E27FC236}">
                <a16:creationId xmlns:a16="http://schemas.microsoft.com/office/drawing/2014/main" id="{078209A5-83D2-AEE4-6441-EDBD156B6C3D}"/>
              </a:ext>
            </a:extLst>
          </p:cNvPr>
          <p:cNvSpPr txBox="1"/>
          <p:nvPr/>
        </p:nvSpPr>
        <p:spPr>
          <a:xfrm>
            <a:off x="828918" y="2136060"/>
            <a:ext cx="2906117" cy="523220"/>
          </a:xfrm>
          <a:prstGeom prst="rect">
            <a:avLst/>
          </a:prstGeom>
          <a:noFill/>
        </p:spPr>
        <p:txBody>
          <a:bodyPr wrap="none" rtlCol="0">
            <a:spAutoFit/>
          </a:bodyPr>
          <a:lstStyle/>
          <a:p>
            <a:r>
              <a:rPr lang="en-US" sz="1400" dirty="0"/>
              <a:t>CS- control subject</a:t>
            </a:r>
          </a:p>
          <a:p>
            <a:r>
              <a:rPr lang="en-US" sz="1400" dirty="0"/>
              <a:t>DNS- Diabetic Neuropathic Subject</a:t>
            </a:r>
            <a:endParaRPr lang="en-IN" sz="1400" dirty="0"/>
          </a:p>
        </p:txBody>
      </p:sp>
      <p:pic>
        <p:nvPicPr>
          <p:cNvPr id="11" name="Picture 10">
            <a:extLst>
              <a:ext uri="{FF2B5EF4-FFF2-40B4-BE49-F238E27FC236}">
                <a16:creationId xmlns:a16="http://schemas.microsoft.com/office/drawing/2014/main" id="{50A951F4-EE1F-FE8D-3339-89C5F74C2D71}"/>
              </a:ext>
            </a:extLst>
          </p:cNvPr>
          <p:cNvPicPr>
            <a:picLocks noChangeAspect="1"/>
          </p:cNvPicPr>
          <p:nvPr/>
        </p:nvPicPr>
        <p:blipFill>
          <a:blip r:embed="rId4"/>
          <a:stretch>
            <a:fillRect/>
          </a:stretch>
        </p:blipFill>
        <p:spPr>
          <a:xfrm>
            <a:off x="506404" y="2769556"/>
            <a:ext cx="4740713" cy="3501792"/>
          </a:xfrm>
          <a:prstGeom prst="rect">
            <a:avLst/>
          </a:prstGeom>
        </p:spPr>
      </p:pic>
      <p:pic>
        <p:nvPicPr>
          <p:cNvPr id="13" name="Picture 12">
            <a:extLst>
              <a:ext uri="{FF2B5EF4-FFF2-40B4-BE49-F238E27FC236}">
                <a16:creationId xmlns:a16="http://schemas.microsoft.com/office/drawing/2014/main" id="{A7A373F6-3E1E-8741-DB84-BC09BACF7046}"/>
              </a:ext>
            </a:extLst>
          </p:cNvPr>
          <p:cNvPicPr>
            <a:picLocks noChangeAspect="1"/>
          </p:cNvPicPr>
          <p:nvPr/>
        </p:nvPicPr>
        <p:blipFill>
          <a:blip r:embed="rId5"/>
          <a:stretch>
            <a:fillRect/>
          </a:stretch>
        </p:blipFill>
        <p:spPr>
          <a:xfrm>
            <a:off x="5247117" y="2851158"/>
            <a:ext cx="4486293" cy="3420190"/>
          </a:xfrm>
          <a:prstGeom prst="rect">
            <a:avLst/>
          </a:prstGeom>
        </p:spPr>
      </p:pic>
    </p:spTree>
    <p:extLst>
      <p:ext uri="{BB962C8B-B14F-4D97-AF65-F5344CB8AC3E}">
        <p14:creationId xmlns:p14="http://schemas.microsoft.com/office/powerpoint/2010/main" val="938833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B543-4355-6A6F-7558-AB8F6304F76E}"/>
              </a:ext>
            </a:extLst>
          </p:cNvPr>
          <p:cNvSpPr>
            <a:spLocks noGrp="1"/>
          </p:cNvSpPr>
          <p:nvPr>
            <p:ph type="title"/>
          </p:nvPr>
        </p:nvSpPr>
        <p:spPr/>
        <p:txBody>
          <a:bodyPr/>
          <a:lstStyle/>
          <a:p>
            <a:r>
              <a:rPr lang="en-US" dirty="0"/>
              <a:t>Finite element analysis</a:t>
            </a:r>
            <a:endParaRPr lang="en-IN" dirty="0"/>
          </a:p>
        </p:txBody>
      </p:sp>
      <p:sp>
        <p:nvSpPr>
          <p:cNvPr id="3" name="Text Placeholder 2">
            <a:extLst>
              <a:ext uri="{FF2B5EF4-FFF2-40B4-BE49-F238E27FC236}">
                <a16:creationId xmlns:a16="http://schemas.microsoft.com/office/drawing/2014/main" id="{5983F529-A917-CB4B-43F1-581C4EA956F4}"/>
              </a:ext>
            </a:extLst>
          </p:cNvPr>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8A61C658-A6A5-2A61-B82B-60D61EAD67A7}"/>
              </a:ext>
            </a:extLst>
          </p:cNvPr>
          <p:cNvSpPr>
            <a:spLocks noGrp="1"/>
          </p:cNvSpPr>
          <p:nvPr>
            <p:ph type="dt" sz="half" idx="10"/>
          </p:nvPr>
        </p:nvSpPr>
        <p:spPr>
          <a:xfrm>
            <a:off x="838200" y="6356350"/>
            <a:ext cx="1219200" cy="365125"/>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9D731A9B-DFAF-10F1-8878-CD0A6BE25CEA}"/>
              </a:ext>
            </a:extLst>
          </p:cNvPr>
          <p:cNvSpPr>
            <a:spLocks noGrp="1"/>
          </p:cNvSpPr>
          <p:nvPr>
            <p:ph type="ftr" sz="quarter" idx="11"/>
          </p:nvPr>
        </p:nvSpPr>
        <p:spPr>
          <a:xfrm>
            <a:off x="2463800" y="6356350"/>
            <a:ext cx="3479800" cy="365125"/>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9971C91-2377-593F-370F-823D990D83CE}"/>
              </a:ext>
            </a:extLst>
          </p:cNvPr>
          <p:cNvSpPr>
            <a:spLocks noGrp="1"/>
          </p:cNvSpPr>
          <p:nvPr>
            <p:ph type="sldNum" sz="quarter" idx="12"/>
          </p:nvPr>
        </p:nvSpPr>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2565646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47492F-41A4-00B3-D916-64611D633D82}"/>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B26F9495-525C-038E-1ACC-C5719318E4D6}"/>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19AAEB6-EF27-4893-B990-178A3EDC89E3}"/>
              </a:ext>
            </a:extLst>
          </p:cNvPr>
          <p:cNvSpPr>
            <a:spLocks noGrp="1"/>
          </p:cNvSpPr>
          <p:nvPr>
            <p:ph type="sldNum" sz="quarter" idx="12"/>
          </p:nvPr>
        </p:nvSpPr>
        <p:spPr/>
        <p:txBody>
          <a:bodyPr/>
          <a:lstStyle/>
          <a:p>
            <a:fld id="{A49DFD55-3C28-40EF-9E31-A92D2E4017FF}" type="slidenum">
              <a:rPr lang="en-US" smtClean="0"/>
              <a:pPr/>
              <a:t>27</a:t>
            </a:fld>
            <a:endParaRPr lang="en-US" dirty="0"/>
          </a:p>
        </p:txBody>
      </p:sp>
      <p:pic>
        <p:nvPicPr>
          <p:cNvPr id="6" name="Graphic 5" descr="Foot">
            <a:extLst>
              <a:ext uri="{FF2B5EF4-FFF2-40B4-BE49-F238E27FC236}">
                <a16:creationId xmlns:a16="http://schemas.microsoft.com/office/drawing/2014/main" id="{345B2F34-2EF6-8E71-BB0E-ABAD0E676B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998601">
            <a:off x="4412287" y="1480186"/>
            <a:ext cx="3043054" cy="3043054"/>
          </a:xfrm>
          <a:prstGeom prst="rect">
            <a:avLst/>
          </a:prstGeom>
        </p:spPr>
      </p:pic>
      <p:cxnSp>
        <p:nvCxnSpPr>
          <p:cNvPr id="8" name="Straight Connector 7">
            <a:extLst>
              <a:ext uri="{FF2B5EF4-FFF2-40B4-BE49-F238E27FC236}">
                <a16:creationId xmlns:a16="http://schemas.microsoft.com/office/drawing/2014/main" id="{A9535F54-68FA-0ADB-FA10-0A526B104CCB}"/>
              </a:ext>
            </a:extLst>
          </p:cNvPr>
          <p:cNvCxnSpPr>
            <a:cxnSpLocks/>
          </p:cNvCxnSpPr>
          <p:nvPr/>
        </p:nvCxnSpPr>
        <p:spPr>
          <a:xfrm>
            <a:off x="3226266" y="4569904"/>
            <a:ext cx="5739468" cy="0"/>
          </a:xfrm>
          <a:prstGeom prst="line">
            <a:avLst/>
          </a:prstGeom>
          <a:ln w="76200"/>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559BBB5E-55D0-808D-7FFF-2EDABD98C1D1}"/>
              </a:ext>
            </a:extLst>
          </p:cNvPr>
          <p:cNvGrpSpPr/>
          <p:nvPr/>
        </p:nvGrpSpPr>
        <p:grpSpPr>
          <a:xfrm>
            <a:off x="5933814" y="4720162"/>
            <a:ext cx="324372" cy="324372"/>
            <a:chOff x="8061820" y="1610686"/>
            <a:chExt cx="629174" cy="629174"/>
          </a:xfrm>
        </p:grpSpPr>
        <p:sp>
          <p:nvSpPr>
            <p:cNvPr id="10" name="Oval 9">
              <a:extLst>
                <a:ext uri="{FF2B5EF4-FFF2-40B4-BE49-F238E27FC236}">
                  <a16:creationId xmlns:a16="http://schemas.microsoft.com/office/drawing/2014/main" id="{C096A8FA-683A-A60F-FF57-47528B3E21BC}"/>
                </a:ext>
              </a:extLst>
            </p:cNvPr>
            <p:cNvSpPr/>
            <p:nvPr/>
          </p:nvSpPr>
          <p:spPr>
            <a:xfrm>
              <a:off x="8061820" y="1610686"/>
              <a:ext cx="629174" cy="6291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3AE27014-7F85-9E26-3A64-34C46B28489F}"/>
                </a:ext>
              </a:extLst>
            </p:cNvPr>
            <p:cNvCxnSpPr>
              <a:stCxn id="10" idx="0"/>
              <a:endCxn id="10" idx="4"/>
            </p:cNvCxnSpPr>
            <p:nvPr/>
          </p:nvCxnSpPr>
          <p:spPr>
            <a:xfrm>
              <a:off x="8376407" y="1610686"/>
              <a:ext cx="0" cy="62917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1D7FD89-A77E-6A07-026E-9F67CCFCE77C}"/>
                </a:ext>
              </a:extLst>
            </p:cNvPr>
            <p:cNvCxnSpPr>
              <a:cxnSpLocks/>
              <a:stCxn id="10" idx="2"/>
              <a:endCxn id="10" idx="6"/>
            </p:cNvCxnSpPr>
            <p:nvPr/>
          </p:nvCxnSpPr>
          <p:spPr>
            <a:xfrm>
              <a:off x="8061820" y="1925273"/>
              <a:ext cx="629174" cy="0"/>
            </a:xfrm>
            <a:prstGeom prst="line">
              <a:avLst/>
            </a:prstGeom>
          </p:spPr>
          <p:style>
            <a:lnRef idx="1">
              <a:schemeClr val="dk1"/>
            </a:lnRef>
            <a:fillRef idx="0">
              <a:schemeClr val="dk1"/>
            </a:fillRef>
            <a:effectRef idx="0">
              <a:schemeClr val="dk1"/>
            </a:effectRef>
            <a:fontRef idx="minor">
              <a:schemeClr val="tx1"/>
            </a:fontRef>
          </p:style>
        </p:cxnSp>
      </p:grpSp>
      <p:cxnSp>
        <p:nvCxnSpPr>
          <p:cNvPr id="18" name="Straight Arrow Connector 17">
            <a:extLst>
              <a:ext uri="{FF2B5EF4-FFF2-40B4-BE49-F238E27FC236}">
                <a16:creationId xmlns:a16="http://schemas.microsoft.com/office/drawing/2014/main" id="{0ECF6292-4F20-D81E-545B-F1C8A0FEE9B9}"/>
              </a:ext>
            </a:extLst>
          </p:cNvPr>
          <p:cNvCxnSpPr>
            <a:cxnSpLocks/>
            <a:endCxn id="10" idx="2"/>
          </p:cNvCxnSpPr>
          <p:nvPr/>
        </p:nvCxnSpPr>
        <p:spPr>
          <a:xfrm>
            <a:off x="5108895" y="4882348"/>
            <a:ext cx="82491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FFB2FDA9-1761-C174-980D-CB50E0BB8FE7}"/>
              </a:ext>
            </a:extLst>
          </p:cNvPr>
          <p:cNvCxnSpPr>
            <a:cxnSpLocks/>
            <a:endCxn id="10" idx="4"/>
          </p:cNvCxnSpPr>
          <p:nvPr/>
        </p:nvCxnSpPr>
        <p:spPr>
          <a:xfrm flipV="1">
            <a:off x="6086214" y="5044534"/>
            <a:ext cx="9786" cy="6515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739D88A-BE53-72CC-6EC1-8D8DDD002475}"/>
              </a:ext>
            </a:extLst>
          </p:cNvPr>
          <p:cNvCxnSpPr>
            <a:cxnSpLocks/>
          </p:cNvCxnSpPr>
          <p:nvPr/>
        </p:nvCxnSpPr>
        <p:spPr>
          <a:xfrm>
            <a:off x="4454554" y="2326392"/>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9A15AC9-C85C-2361-3897-681B3FAA525F}"/>
              </a:ext>
            </a:extLst>
          </p:cNvPr>
          <p:cNvCxnSpPr>
            <a:cxnSpLocks/>
          </p:cNvCxnSpPr>
          <p:nvPr/>
        </p:nvCxnSpPr>
        <p:spPr>
          <a:xfrm>
            <a:off x="4548931" y="2240469"/>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CDCBBC6-B7BF-E89E-B072-2E5CCA8FF7F6}"/>
              </a:ext>
            </a:extLst>
          </p:cNvPr>
          <p:cNvCxnSpPr>
            <a:cxnSpLocks/>
          </p:cNvCxnSpPr>
          <p:nvPr/>
        </p:nvCxnSpPr>
        <p:spPr>
          <a:xfrm>
            <a:off x="4656960" y="2169033"/>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3A93D1F-82FF-679C-AB00-5C693D86A982}"/>
              </a:ext>
            </a:extLst>
          </p:cNvPr>
          <p:cNvCxnSpPr>
            <a:cxnSpLocks/>
          </p:cNvCxnSpPr>
          <p:nvPr/>
        </p:nvCxnSpPr>
        <p:spPr>
          <a:xfrm>
            <a:off x="4751337" y="2116446"/>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C643ECD-D41D-D3EA-F417-F2986EE7F625}"/>
              </a:ext>
            </a:extLst>
          </p:cNvPr>
          <p:cNvCxnSpPr>
            <a:cxnSpLocks/>
          </p:cNvCxnSpPr>
          <p:nvPr/>
        </p:nvCxnSpPr>
        <p:spPr>
          <a:xfrm>
            <a:off x="4852222" y="2083110"/>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DFC077-69F2-1E05-CFBC-9F56E22929C9}"/>
              </a:ext>
            </a:extLst>
          </p:cNvPr>
          <p:cNvCxnSpPr>
            <a:cxnSpLocks/>
          </p:cNvCxnSpPr>
          <p:nvPr/>
        </p:nvCxnSpPr>
        <p:spPr>
          <a:xfrm>
            <a:off x="4946599" y="2030526"/>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45A2C38-88B1-B862-B144-73901851F2F8}"/>
              </a:ext>
            </a:extLst>
          </p:cNvPr>
          <p:cNvCxnSpPr>
            <a:cxnSpLocks/>
          </p:cNvCxnSpPr>
          <p:nvPr/>
        </p:nvCxnSpPr>
        <p:spPr>
          <a:xfrm>
            <a:off x="5027562" y="1994805"/>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8DC05E8-35EA-BB7F-51DC-44CFCFC58733}"/>
              </a:ext>
            </a:extLst>
          </p:cNvPr>
          <p:cNvCxnSpPr>
            <a:cxnSpLocks/>
          </p:cNvCxnSpPr>
          <p:nvPr/>
        </p:nvCxnSpPr>
        <p:spPr>
          <a:xfrm>
            <a:off x="5146624" y="1961469"/>
            <a:ext cx="0" cy="243282"/>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63D1EF6-81F0-3348-A436-C0D1FF989FD3}"/>
              </a:ext>
            </a:extLst>
          </p:cNvPr>
          <p:cNvCxnSpPr>
            <a:cxnSpLocks/>
          </p:cNvCxnSpPr>
          <p:nvPr/>
        </p:nvCxnSpPr>
        <p:spPr>
          <a:xfrm>
            <a:off x="5450681" y="4436119"/>
            <a:ext cx="206692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CC226-A9B9-9BDF-BA64-3FAC7EC0478E}"/>
              </a:ext>
            </a:extLst>
          </p:cNvPr>
          <p:cNvCxnSpPr>
            <a:cxnSpLocks/>
          </p:cNvCxnSpPr>
          <p:nvPr/>
        </p:nvCxnSpPr>
        <p:spPr>
          <a:xfrm flipV="1">
            <a:off x="5450681" y="3538538"/>
            <a:ext cx="1969294" cy="897581"/>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2" name="Arc 51">
            <a:extLst>
              <a:ext uri="{FF2B5EF4-FFF2-40B4-BE49-F238E27FC236}">
                <a16:creationId xmlns:a16="http://schemas.microsoft.com/office/drawing/2014/main" id="{B0D5D702-0338-2BF6-39C9-97F6A924DB0D}"/>
              </a:ext>
            </a:extLst>
          </p:cNvPr>
          <p:cNvSpPr/>
          <p:nvPr/>
        </p:nvSpPr>
        <p:spPr>
          <a:xfrm rot="2700000">
            <a:off x="5624322" y="4246983"/>
            <a:ext cx="218925" cy="218925"/>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D15C6F2-A2A1-3F83-0FEF-7638DD085328}"/>
                  </a:ext>
                </a:extLst>
              </p:cNvPr>
              <p:cNvSpPr txBox="1"/>
              <p:nvPr/>
            </p:nvSpPr>
            <p:spPr>
              <a:xfrm>
                <a:off x="5746326" y="4140329"/>
                <a:ext cx="38215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IN" dirty="0"/>
              </a:p>
            </p:txBody>
          </p:sp>
        </mc:Choice>
        <mc:Fallback>
          <p:sp>
            <p:nvSpPr>
              <p:cNvPr id="53" name="TextBox 52">
                <a:extLst>
                  <a:ext uri="{FF2B5EF4-FFF2-40B4-BE49-F238E27FC236}">
                    <a16:creationId xmlns:a16="http://schemas.microsoft.com/office/drawing/2014/main" id="{DD15C6F2-A2A1-3F83-0FEF-7638DD085328}"/>
                  </a:ext>
                </a:extLst>
              </p:cNvPr>
              <p:cNvSpPr txBox="1">
                <a:spLocks noRot="1" noChangeAspect="1" noMove="1" noResize="1" noEditPoints="1" noAdjustHandles="1" noChangeArrowheads="1" noChangeShapeType="1" noTextEdit="1"/>
              </p:cNvSpPr>
              <p:nvPr/>
            </p:nvSpPr>
            <p:spPr>
              <a:xfrm>
                <a:off x="5746326" y="4140329"/>
                <a:ext cx="382156" cy="369332"/>
              </a:xfrm>
              <a:prstGeom prst="rect">
                <a:avLst/>
              </a:prstGeom>
              <a:blipFill>
                <a:blip r:embed="rId4"/>
                <a:stretch>
                  <a:fillRect/>
                </a:stretch>
              </a:blipFill>
            </p:spPr>
            <p:txBody>
              <a:bodyPr/>
              <a:lstStyle/>
              <a:p>
                <a:r>
                  <a:rPr lang="en-IN">
                    <a:noFill/>
                  </a:rPr>
                  <a:t> </a:t>
                </a:r>
              </a:p>
            </p:txBody>
          </p:sp>
        </mc:Fallback>
      </mc:AlternateContent>
      <p:cxnSp>
        <p:nvCxnSpPr>
          <p:cNvPr id="55" name="Straight Arrow Connector 54">
            <a:extLst>
              <a:ext uri="{FF2B5EF4-FFF2-40B4-BE49-F238E27FC236}">
                <a16:creationId xmlns:a16="http://schemas.microsoft.com/office/drawing/2014/main" id="{C3CC842D-5FC6-C7B1-194C-5E696949B3CC}"/>
              </a:ext>
            </a:extLst>
          </p:cNvPr>
          <p:cNvCxnSpPr>
            <a:cxnSpLocks/>
          </p:cNvCxnSpPr>
          <p:nvPr/>
        </p:nvCxnSpPr>
        <p:spPr>
          <a:xfrm flipH="1" flipV="1">
            <a:off x="4751337" y="3309722"/>
            <a:ext cx="451935" cy="8124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3182E1BB-B484-DCA9-D5F5-9187B19A0F26}"/>
              </a:ext>
            </a:extLst>
          </p:cNvPr>
          <p:cNvCxnSpPr>
            <a:cxnSpLocks/>
          </p:cNvCxnSpPr>
          <p:nvPr/>
        </p:nvCxnSpPr>
        <p:spPr>
          <a:xfrm flipH="1" flipV="1">
            <a:off x="6258186" y="2984434"/>
            <a:ext cx="677892" cy="3895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1FEECDD0-6F78-B843-1647-C6D2561542E8}"/>
              </a:ext>
            </a:extLst>
          </p:cNvPr>
          <p:cNvCxnSpPr>
            <a:cxnSpLocks/>
          </p:cNvCxnSpPr>
          <p:nvPr/>
        </p:nvCxnSpPr>
        <p:spPr>
          <a:xfrm flipH="1" flipV="1">
            <a:off x="5578981" y="2828514"/>
            <a:ext cx="535574" cy="5484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3" name="TextBox 62">
            <a:extLst>
              <a:ext uri="{FF2B5EF4-FFF2-40B4-BE49-F238E27FC236}">
                <a16:creationId xmlns:a16="http://schemas.microsoft.com/office/drawing/2014/main" id="{5A478B14-A83B-601E-26A6-D1373B5BECD7}"/>
              </a:ext>
            </a:extLst>
          </p:cNvPr>
          <p:cNvSpPr txBox="1"/>
          <p:nvPr/>
        </p:nvSpPr>
        <p:spPr>
          <a:xfrm>
            <a:off x="5358457" y="5045464"/>
            <a:ext cx="587020" cy="369332"/>
          </a:xfrm>
          <a:prstGeom prst="rect">
            <a:avLst/>
          </a:prstGeom>
          <a:noFill/>
        </p:spPr>
        <p:txBody>
          <a:bodyPr wrap="none" rtlCol="0">
            <a:spAutoFit/>
          </a:bodyPr>
          <a:lstStyle/>
          <a:p>
            <a:r>
              <a:rPr lang="en-US" dirty="0"/>
              <a:t>GRF</a:t>
            </a:r>
            <a:endParaRPr lang="en-IN" dirty="0"/>
          </a:p>
        </p:txBody>
      </p:sp>
      <p:sp>
        <p:nvSpPr>
          <p:cNvPr id="64" name="TextBox 63">
            <a:extLst>
              <a:ext uri="{FF2B5EF4-FFF2-40B4-BE49-F238E27FC236}">
                <a16:creationId xmlns:a16="http://schemas.microsoft.com/office/drawing/2014/main" id="{2EE65686-6B32-7946-12BB-2830235087B6}"/>
              </a:ext>
            </a:extLst>
          </p:cNvPr>
          <p:cNvSpPr txBox="1"/>
          <p:nvPr/>
        </p:nvSpPr>
        <p:spPr>
          <a:xfrm rot="1125041">
            <a:off x="5521354" y="2608324"/>
            <a:ext cx="1571071" cy="369332"/>
          </a:xfrm>
          <a:prstGeom prst="rect">
            <a:avLst/>
          </a:prstGeom>
          <a:noFill/>
        </p:spPr>
        <p:txBody>
          <a:bodyPr wrap="none" rtlCol="0">
            <a:spAutoFit/>
          </a:bodyPr>
          <a:lstStyle/>
          <a:p>
            <a:r>
              <a:rPr lang="en-US" dirty="0"/>
              <a:t>Muscle Forces</a:t>
            </a:r>
            <a:endParaRPr lang="en-IN" dirty="0"/>
          </a:p>
        </p:txBody>
      </p:sp>
      <p:sp>
        <p:nvSpPr>
          <p:cNvPr id="65" name="TextBox 64">
            <a:extLst>
              <a:ext uri="{FF2B5EF4-FFF2-40B4-BE49-F238E27FC236}">
                <a16:creationId xmlns:a16="http://schemas.microsoft.com/office/drawing/2014/main" id="{080A7B48-70FC-998A-87A1-8997C06C183F}"/>
              </a:ext>
            </a:extLst>
          </p:cNvPr>
          <p:cNvSpPr txBox="1"/>
          <p:nvPr/>
        </p:nvSpPr>
        <p:spPr>
          <a:xfrm>
            <a:off x="6762750" y="898350"/>
            <a:ext cx="5138138" cy="923330"/>
          </a:xfrm>
          <a:prstGeom prst="rect">
            <a:avLst/>
          </a:prstGeom>
          <a:noFill/>
        </p:spPr>
        <p:txBody>
          <a:bodyPr wrap="none" rtlCol="0">
            <a:spAutoFit/>
          </a:bodyPr>
          <a:lstStyle/>
          <a:p>
            <a:pPr marL="285750" indent="-285750">
              <a:buFont typeface="Arial" panose="020B0604020202020204" pitchFamily="34" charset="0"/>
              <a:buChar char="•"/>
            </a:pPr>
            <a:r>
              <a:rPr lang="en-US" dirty="0"/>
              <a:t>Static Study</a:t>
            </a:r>
          </a:p>
          <a:p>
            <a:pPr marL="285750" indent="-285750">
              <a:buFont typeface="Arial" panose="020B0604020202020204" pitchFamily="34" charset="0"/>
              <a:buChar char="•"/>
            </a:pPr>
            <a:r>
              <a:rPr lang="en-US" dirty="0"/>
              <a:t>Applied at a particular instance of gait</a:t>
            </a:r>
          </a:p>
          <a:p>
            <a:pPr marL="285750" indent="-285750">
              <a:buFont typeface="Arial" panose="020B0604020202020204" pitchFamily="34" charset="0"/>
              <a:buChar char="•"/>
            </a:pPr>
            <a:r>
              <a:rPr lang="en-US" dirty="0"/>
              <a:t>Repeated 4-6 times for different gait instances</a:t>
            </a:r>
            <a:endParaRPr lang="en-IN" dirty="0"/>
          </a:p>
        </p:txBody>
      </p:sp>
    </p:spTree>
    <p:extLst>
      <p:ext uri="{BB962C8B-B14F-4D97-AF65-F5344CB8AC3E}">
        <p14:creationId xmlns:p14="http://schemas.microsoft.com/office/powerpoint/2010/main" val="334474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BCDC71-9618-6ABD-CD59-0A4F40158503}"/>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96D9D6A0-FC46-7E9D-1719-9B6442BD2B85}"/>
              </a:ext>
            </a:extLst>
          </p:cNvPr>
          <p:cNvSpPr>
            <a:spLocks noGrp="1"/>
          </p:cNvSpPr>
          <p:nvPr>
            <p:ph type="ftr" sz="quarter" idx="11"/>
          </p:nvPr>
        </p:nvSpPr>
        <p:spPr>
          <a:xfrm>
            <a:off x="4038600" y="6356350"/>
            <a:ext cx="4114800" cy="365125"/>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6E86C414-5C7C-D7AD-507F-586E8D1F2660}"/>
              </a:ext>
            </a:extLst>
          </p:cNvPr>
          <p:cNvSpPr>
            <a:spLocks noGrp="1"/>
          </p:cNvSpPr>
          <p:nvPr>
            <p:ph type="sldNum" sz="quarter" idx="12"/>
          </p:nvPr>
        </p:nvSpPr>
        <p:spPr/>
        <p:txBody>
          <a:bodyPr/>
          <a:lstStyle/>
          <a:p>
            <a:fld id="{A49DFD55-3C28-40EF-9E31-A92D2E4017FF}" type="slidenum">
              <a:rPr lang="en-US" smtClean="0"/>
              <a:pPr/>
              <a:t>28</a:t>
            </a:fld>
            <a:endParaRPr lang="en-US" dirty="0"/>
          </a:p>
        </p:txBody>
      </p:sp>
      <p:pic>
        <p:nvPicPr>
          <p:cNvPr id="6" name="Picture 5">
            <a:extLst>
              <a:ext uri="{FF2B5EF4-FFF2-40B4-BE49-F238E27FC236}">
                <a16:creationId xmlns:a16="http://schemas.microsoft.com/office/drawing/2014/main" id="{6C943073-D0EC-D80B-3A43-75B27C54F63B}"/>
              </a:ext>
            </a:extLst>
          </p:cNvPr>
          <p:cNvPicPr>
            <a:picLocks noChangeAspect="1"/>
          </p:cNvPicPr>
          <p:nvPr/>
        </p:nvPicPr>
        <p:blipFill>
          <a:blip r:embed="rId2"/>
          <a:stretch>
            <a:fillRect/>
          </a:stretch>
        </p:blipFill>
        <p:spPr>
          <a:xfrm>
            <a:off x="851755" y="640032"/>
            <a:ext cx="10488489" cy="2172003"/>
          </a:xfrm>
          <a:prstGeom prst="rect">
            <a:avLst/>
          </a:prstGeom>
        </p:spPr>
      </p:pic>
      <p:sp>
        <p:nvSpPr>
          <p:cNvPr id="7" name="TextBox 6">
            <a:extLst>
              <a:ext uri="{FF2B5EF4-FFF2-40B4-BE49-F238E27FC236}">
                <a16:creationId xmlns:a16="http://schemas.microsoft.com/office/drawing/2014/main" id="{E4ED8132-0891-FB92-8B71-6EE3C4CCE2DC}"/>
              </a:ext>
            </a:extLst>
          </p:cNvPr>
          <p:cNvSpPr txBox="1"/>
          <p:nvPr/>
        </p:nvSpPr>
        <p:spPr>
          <a:xfrm>
            <a:off x="851755" y="2807853"/>
            <a:ext cx="10488489" cy="369332"/>
          </a:xfrm>
          <a:prstGeom prst="rect">
            <a:avLst/>
          </a:prstGeom>
          <a:noFill/>
        </p:spPr>
        <p:txBody>
          <a:bodyPr wrap="square" rtlCol="0">
            <a:spAutoFit/>
          </a:bodyPr>
          <a:lstStyle/>
          <a:p>
            <a:pPr algn="ctr"/>
            <a:r>
              <a:rPr lang="en-US" dirty="0"/>
              <a:t>5%	 	25%	 	50%	 	75% 		90%</a:t>
            </a:r>
            <a:endParaRPr lang="en-IN" dirty="0"/>
          </a:p>
        </p:txBody>
      </p:sp>
      <p:pic>
        <p:nvPicPr>
          <p:cNvPr id="9" name="Picture 8">
            <a:extLst>
              <a:ext uri="{FF2B5EF4-FFF2-40B4-BE49-F238E27FC236}">
                <a16:creationId xmlns:a16="http://schemas.microsoft.com/office/drawing/2014/main" id="{05908F4F-7B51-A52D-A286-850671E2C559}"/>
              </a:ext>
            </a:extLst>
          </p:cNvPr>
          <p:cNvPicPr>
            <a:picLocks noChangeAspect="1"/>
          </p:cNvPicPr>
          <p:nvPr/>
        </p:nvPicPr>
        <p:blipFill>
          <a:blip r:embed="rId3"/>
          <a:stretch>
            <a:fillRect/>
          </a:stretch>
        </p:blipFill>
        <p:spPr>
          <a:xfrm>
            <a:off x="2920766" y="3282487"/>
            <a:ext cx="6350466" cy="2968561"/>
          </a:xfrm>
          <a:prstGeom prst="rect">
            <a:avLst/>
          </a:prstGeom>
        </p:spPr>
      </p:pic>
    </p:spTree>
    <p:extLst>
      <p:ext uri="{BB962C8B-B14F-4D97-AF65-F5344CB8AC3E}">
        <p14:creationId xmlns:p14="http://schemas.microsoft.com/office/powerpoint/2010/main" val="983763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B28A0-652E-8D9F-97D8-52BB5C1DFBA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D31C3FC-FCA8-01BE-89A5-F7EFD1E9FC08}"/>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3FBF858-9CE0-6762-A696-7F64DE4541A2}"/>
              </a:ext>
            </a:extLst>
          </p:cNvPr>
          <p:cNvSpPr>
            <a:spLocks noGrp="1"/>
          </p:cNvSpPr>
          <p:nvPr>
            <p:ph type="sldNum" sz="quarter" idx="12"/>
          </p:nvPr>
        </p:nvSpPr>
        <p:spPr/>
        <p:txBody>
          <a:bodyPr/>
          <a:lstStyle/>
          <a:p>
            <a:fld id="{A49DFD55-3C28-40EF-9E31-A92D2E4017FF}" type="slidenum">
              <a:rPr lang="en-US" smtClean="0"/>
              <a:pPr/>
              <a:t>29</a:t>
            </a:fld>
            <a:endParaRPr lang="en-US" dirty="0"/>
          </a:p>
        </p:txBody>
      </p:sp>
      <p:pic>
        <p:nvPicPr>
          <p:cNvPr id="5" name="Picture 4">
            <a:extLst>
              <a:ext uri="{FF2B5EF4-FFF2-40B4-BE49-F238E27FC236}">
                <a16:creationId xmlns:a16="http://schemas.microsoft.com/office/drawing/2014/main" id="{EA4732B0-7F7B-F38E-8388-2FD070059EF7}"/>
              </a:ext>
            </a:extLst>
          </p:cNvPr>
          <p:cNvPicPr>
            <a:picLocks noChangeAspect="1"/>
          </p:cNvPicPr>
          <p:nvPr/>
        </p:nvPicPr>
        <p:blipFill>
          <a:blip r:embed="rId2"/>
          <a:stretch>
            <a:fillRect/>
          </a:stretch>
        </p:blipFill>
        <p:spPr>
          <a:xfrm>
            <a:off x="299477" y="1755775"/>
            <a:ext cx="3820645" cy="2851150"/>
          </a:xfrm>
          <a:prstGeom prst="rect">
            <a:avLst/>
          </a:prstGeom>
        </p:spPr>
      </p:pic>
      <p:sp>
        <p:nvSpPr>
          <p:cNvPr id="6" name="TextBox 5">
            <a:extLst>
              <a:ext uri="{FF2B5EF4-FFF2-40B4-BE49-F238E27FC236}">
                <a16:creationId xmlns:a16="http://schemas.microsoft.com/office/drawing/2014/main" id="{C38C9A52-5C9B-22AE-AD7E-74C93A4AAB92}"/>
              </a:ext>
            </a:extLst>
          </p:cNvPr>
          <p:cNvSpPr txBox="1"/>
          <p:nvPr/>
        </p:nvSpPr>
        <p:spPr>
          <a:xfrm>
            <a:off x="221324" y="316984"/>
            <a:ext cx="1559851" cy="369332"/>
          </a:xfrm>
          <a:prstGeom prst="rect">
            <a:avLst/>
          </a:prstGeom>
          <a:noFill/>
        </p:spPr>
        <p:txBody>
          <a:bodyPr wrap="none" rtlCol="0">
            <a:spAutoFit/>
          </a:bodyPr>
          <a:lstStyle/>
          <a:p>
            <a:r>
              <a:rPr lang="en-US" dirty="0"/>
              <a:t>The exception</a:t>
            </a:r>
            <a:endParaRPr lang="en-IN" dirty="0"/>
          </a:p>
        </p:txBody>
      </p:sp>
      <p:pic>
        <p:nvPicPr>
          <p:cNvPr id="8" name="Picture 7">
            <a:extLst>
              <a:ext uri="{FF2B5EF4-FFF2-40B4-BE49-F238E27FC236}">
                <a16:creationId xmlns:a16="http://schemas.microsoft.com/office/drawing/2014/main" id="{FB65C242-0511-7C70-3A94-C776C0ED647F}"/>
              </a:ext>
            </a:extLst>
          </p:cNvPr>
          <p:cNvPicPr>
            <a:picLocks noChangeAspect="1"/>
          </p:cNvPicPr>
          <p:nvPr/>
        </p:nvPicPr>
        <p:blipFill>
          <a:blip r:embed="rId3"/>
          <a:stretch>
            <a:fillRect/>
          </a:stretch>
        </p:blipFill>
        <p:spPr>
          <a:xfrm>
            <a:off x="221324" y="686327"/>
            <a:ext cx="5154976" cy="1069448"/>
          </a:xfrm>
          <a:prstGeom prst="rect">
            <a:avLst/>
          </a:prstGeom>
        </p:spPr>
      </p:pic>
      <p:sp>
        <p:nvSpPr>
          <p:cNvPr id="9" name="TextBox 8">
            <a:extLst>
              <a:ext uri="{FF2B5EF4-FFF2-40B4-BE49-F238E27FC236}">
                <a16:creationId xmlns:a16="http://schemas.microsoft.com/office/drawing/2014/main" id="{1AA6CD65-4D0C-F958-0ED8-4018339C60B9}"/>
              </a:ext>
            </a:extLst>
          </p:cNvPr>
          <p:cNvSpPr txBox="1"/>
          <p:nvPr/>
        </p:nvSpPr>
        <p:spPr>
          <a:xfrm>
            <a:off x="221324" y="4732893"/>
            <a:ext cx="4217326" cy="923330"/>
          </a:xfrm>
          <a:prstGeom prst="rect">
            <a:avLst/>
          </a:prstGeom>
          <a:noFill/>
        </p:spPr>
        <p:txBody>
          <a:bodyPr wrap="square" rtlCol="0">
            <a:spAutoFit/>
          </a:bodyPr>
          <a:lstStyle/>
          <a:p>
            <a:r>
              <a:rPr lang="en-US" dirty="0"/>
              <a:t>GRF and Ground-foot ankle applied as time varying inputs to the </a:t>
            </a:r>
            <a:r>
              <a:rPr lang="en-US" u="sng" dirty="0"/>
              <a:t>Talus</a:t>
            </a:r>
            <a:r>
              <a:rPr lang="en-US" dirty="0"/>
              <a:t> (an internal bone)</a:t>
            </a:r>
            <a:endParaRPr lang="en-IN" dirty="0"/>
          </a:p>
        </p:txBody>
      </p:sp>
      <p:pic>
        <p:nvPicPr>
          <p:cNvPr id="11" name="Picture 10">
            <a:extLst>
              <a:ext uri="{FF2B5EF4-FFF2-40B4-BE49-F238E27FC236}">
                <a16:creationId xmlns:a16="http://schemas.microsoft.com/office/drawing/2014/main" id="{0D6BF898-985A-67AC-97BE-C1EB18F3226F}"/>
              </a:ext>
            </a:extLst>
          </p:cNvPr>
          <p:cNvPicPr>
            <a:picLocks noChangeAspect="1"/>
          </p:cNvPicPr>
          <p:nvPr/>
        </p:nvPicPr>
        <p:blipFill>
          <a:blip r:embed="rId4"/>
          <a:stretch>
            <a:fillRect/>
          </a:stretch>
        </p:blipFill>
        <p:spPr>
          <a:xfrm>
            <a:off x="6096000" y="600293"/>
            <a:ext cx="4876800" cy="2364712"/>
          </a:xfrm>
          <a:prstGeom prst="rect">
            <a:avLst/>
          </a:prstGeom>
        </p:spPr>
      </p:pic>
      <p:pic>
        <p:nvPicPr>
          <p:cNvPr id="19" name="Picture 18">
            <a:extLst>
              <a:ext uri="{FF2B5EF4-FFF2-40B4-BE49-F238E27FC236}">
                <a16:creationId xmlns:a16="http://schemas.microsoft.com/office/drawing/2014/main" id="{902DC2AD-1EE6-1673-7939-5BC4D03C7AA0}"/>
              </a:ext>
            </a:extLst>
          </p:cNvPr>
          <p:cNvPicPr>
            <a:picLocks noChangeAspect="1"/>
          </p:cNvPicPr>
          <p:nvPr/>
        </p:nvPicPr>
        <p:blipFill>
          <a:blip r:embed="rId5"/>
          <a:stretch>
            <a:fillRect/>
          </a:stretch>
        </p:blipFill>
        <p:spPr>
          <a:xfrm>
            <a:off x="6276975" y="3429000"/>
            <a:ext cx="4514850" cy="757080"/>
          </a:xfrm>
          <a:prstGeom prst="rect">
            <a:avLst/>
          </a:prstGeom>
        </p:spPr>
      </p:pic>
      <p:pic>
        <p:nvPicPr>
          <p:cNvPr id="28" name="Picture 27">
            <a:extLst>
              <a:ext uri="{FF2B5EF4-FFF2-40B4-BE49-F238E27FC236}">
                <a16:creationId xmlns:a16="http://schemas.microsoft.com/office/drawing/2014/main" id="{DBF60025-A303-848D-24C9-D08314576D9E}"/>
              </a:ext>
            </a:extLst>
          </p:cNvPr>
          <p:cNvPicPr>
            <a:picLocks noChangeAspect="1"/>
          </p:cNvPicPr>
          <p:nvPr/>
        </p:nvPicPr>
        <p:blipFill>
          <a:blip r:embed="rId6"/>
          <a:stretch>
            <a:fillRect/>
          </a:stretch>
        </p:blipFill>
        <p:spPr>
          <a:xfrm>
            <a:off x="7528633" y="4263970"/>
            <a:ext cx="2163934" cy="1993737"/>
          </a:xfrm>
          <a:prstGeom prst="rect">
            <a:avLst/>
          </a:prstGeom>
        </p:spPr>
      </p:pic>
      <p:sp>
        <p:nvSpPr>
          <p:cNvPr id="29" name="TextBox 28">
            <a:extLst>
              <a:ext uri="{FF2B5EF4-FFF2-40B4-BE49-F238E27FC236}">
                <a16:creationId xmlns:a16="http://schemas.microsoft.com/office/drawing/2014/main" id="{0355283A-38CF-9472-AA8D-5D1A4354BDF9}"/>
              </a:ext>
            </a:extLst>
          </p:cNvPr>
          <p:cNvSpPr txBox="1"/>
          <p:nvPr/>
        </p:nvSpPr>
        <p:spPr>
          <a:xfrm>
            <a:off x="4573369" y="4526628"/>
            <a:ext cx="2529980" cy="1477328"/>
          </a:xfrm>
          <a:prstGeom prst="rect">
            <a:avLst/>
          </a:prstGeom>
          <a:noFill/>
        </p:spPr>
        <p:txBody>
          <a:bodyPr wrap="square" rtlCol="0">
            <a:spAutoFit/>
          </a:bodyPr>
          <a:lstStyle/>
          <a:p>
            <a:r>
              <a:rPr lang="en-US" dirty="0"/>
              <a:t>Software?</a:t>
            </a:r>
          </a:p>
          <a:p>
            <a:r>
              <a:rPr lang="en-US" dirty="0"/>
              <a:t>Explicit/ Implicit?</a:t>
            </a:r>
          </a:p>
          <a:p>
            <a:r>
              <a:rPr lang="en-US" dirty="0"/>
              <a:t>Connection between skin and bones?</a:t>
            </a:r>
          </a:p>
          <a:p>
            <a:r>
              <a:rPr lang="en-US" dirty="0"/>
              <a:t>Cartilage?</a:t>
            </a:r>
            <a:endParaRPr lang="en-IN" dirty="0"/>
          </a:p>
        </p:txBody>
      </p:sp>
      <mc:AlternateContent xmlns:mc="http://schemas.openxmlformats.org/markup-compatibility/2006">
        <mc:Choice xmlns:p14="http://schemas.microsoft.com/office/powerpoint/2010/main" Requires="p14">
          <p:contentPart p14:bwMode="auto" r:id="rId7">
            <p14:nvContentPartPr>
              <p14:cNvPr id="31" name="Ink 30">
                <a:extLst>
                  <a:ext uri="{FF2B5EF4-FFF2-40B4-BE49-F238E27FC236}">
                    <a16:creationId xmlns:a16="http://schemas.microsoft.com/office/drawing/2014/main" id="{580685F9-68A3-8A93-21F6-3C5672F8C4D0}"/>
                  </a:ext>
                </a:extLst>
              </p14:cNvPr>
              <p14:cNvContentPartPr/>
              <p14:nvPr/>
            </p14:nvContentPartPr>
            <p14:xfrm>
              <a:off x="7784574" y="1903049"/>
              <a:ext cx="3011040" cy="85320"/>
            </p14:xfrm>
          </p:contentPart>
        </mc:Choice>
        <mc:Fallback>
          <p:pic>
            <p:nvPicPr>
              <p:cNvPr id="31" name="Ink 30">
                <a:extLst>
                  <a:ext uri="{FF2B5EF4-FFF2-40B4-BE49-F238E27FC236}">
                    <a16:creationId xmlns:a16="http://schemas.microsoft.com/office/drawing/2014/main" id="{580685F9-68A3-8A93-21F6-3C5672F8C4D0}"/>
                  </a:ext>
                </a:extLst>
              </p:cNvPr>
              <p:cNvPicPr/>
              <p:nvPr/>
            </p:nvPicPr>
            <p:blipFill>
              <a:blip r:embed="rId8"/>
              <a:stretch>
                <a:fillRect/>
              </a:stretch>
            </p:blipFill>
            <p:spPr>
              <a:xfrm>
                <a:off x="7730934" y="1795409"/>
                <a:ext cx="311868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2" name="Ink 31">
                <a:extLst>
                  <a:ext uri="{FF2B5EF4-FFF2-40B4-BE49-F238E27FC236}">
                    <a16:creationId xmlns:a16="http://schemas.microsoft.com/office/drawing/2014/main" id="{ABCB506F-AFA3-9D38-E10E-F6DE10B83EB6}"/>
                  </a:ext>
                </a:extLst>
              </p14:cNvPr>
              <p14:cNvContentPartPr/>
              <p14:nvPr/>
            </p14:nvContentPartPr>
            <p14:xfrm>
              <a:off x="6115254" y="2105369"/>
              <a:ext cx="4660560" cy="68040"/>
            </p14:xfrm>
          </p:contentPart>
        </mc:Choice>
        <mc:Fallback>
          <p:pic>
            <p:nvPicPr>
              <p:cNvPr id="32" name="Ink 31">
                <a:extLst>
                  <a:ext uri="{FF2B5EF4-FFF2-40B4-BE49-F238E27FC236}">
                    <a16:creationId xmlns:a16="http://schemas.microsoft.com/office/drawing/2014/main" id="{ABCB506F-AFA3-9D38-E10E-F6DE10B83EB6}"/>
                  </a:ext>
                </a:extLst>
              </p:cNvPr>
              <p:cNvPicPr/>
              <p:nvPr/>
            </p:nvPicPr>
            <p:blipFill>
              <a:blip r:embed="rId10"/>
              <a:stretch>
                <a:fillRect/>
              </a:stretch>
            </p:blipFill>
            <p:spPr>
              <a:xfrm>
                <a:off x="6061614" y="1997369"/>
                <a:ext cx="47682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3" name="Ink 32">
                <a:extLst>
                  <a:ext uri="{FF2B5EF4-FFF2-40B4-BE49-F238E27FC236}">
                    <a16:creationId xmlns:a16="http://schemas.microsoft.com/office/drawing/2014/main" id="{4A6A9226-778D-7FF7-6CAB-2D709858126B}"/>
                  </a:ext>
                </a:extLst>
              </p14:cNvPr>
              <p14:cNvContentPartPr/>
              <p14:nvPr/>
            </p14:nvContentPartPr>
            <p14:xfrm>
              <a:off x="6182214" y="2246849"/>
              <a:ext cx="4655520" cy="52200"/>
            </p14:xfrm>
          </p:contentPart>
        </mc:Choice>
        <mc:Fallback>
          <p:pic>
            <p:nvPicPr>
              <p:cNvPr id="33" name="Ink 32">
                <a:extLst>
                  <a:ext uri="{FF2B5EF4-FFF2-40B4-BE49-F238E27FC236}">
                    <a16:creationId xmlns:a16="http://schemas.microsoft.com/office/drawing/2014/main" id="{4A6A9226-778D-7FF7-6CAB-2D709858126B}"/>
                  </a:ext>
                </a:extLst>
              </p:cNvPr>
              <p:cNvPicPr/>
              <p:nvPr/>
            </p:nvPicPr>
            <p:blipFill>
              <a:blip r:embed="rId12"/>
              <a:stretch>
                <a:fillRect/>
              </a:stretch>
            </p:blipFill>
            <p:spPr>
              <a:xfrm>
                <a:off x="6128574" y="2139209"/>
                <a:ext cx="476316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4" name="Ink 33">
                <a:extLst>
                  <a:ext uri="{FF2B5EF4-FFF2-40B4-BE49-F238E27FC236}">
                    <a16:creationId xmlns:a16="http://schemas.microsoft.com/office/drawing/2014/main" id="{7BB41D33-C18F-69DC-212C-80383D311126}"/>
                  </a:ext>
                </a:extLst>
              </p14:cNvPr>
              <p14:cNvContentPartPr/>
              <p14:nvPr/>
            </p14:nvContentPartPr>
            <p14:xfrm>
              <a:off x="6157374" y="2423969"/>
              <a:ext cx="545400" cy="8640"/>
            </p14:xfrm>
          </p:contentPart>
        </mc:Choice>
        <mc:Fallback>
          <p:pic>
            <p:nvPicPr>
              <p:cNvPr id="34" name="Ink 33">
                <a:extLst>
                  <a:ext uri="{FF2B5EF4-FFF2-40B4-BE49-F238E27FC236}">
                    <a16:creationId xmlns:a16="http://schemas.microsoft.com/office/drawing/2014/main" id="{7BB41D33-C18F-69DC-212C-80383D311126}"/>
                  </a:ext>
                </a:extLst>
              </p:cNvPr>
              <p:cNvPicPr/>
              <p:nvPr/>
            </p:nvPicPr>
            <p:blipFill>
              <a:blip r:embed="rId14"/>
              <a:stretch>
                <a:fillRect/>
              </a:stretch>
            </p:blipFill>
            <p:spPr>
              <a:xfrm>
                <a:off x="6103374" y="2316329"/>
                <a:ext cx="6530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5" name="Ink 34">
                <a:extLst>
                  <a:ext uri="{FF2B5EF4-FFF2-40B4-BE49-F238E27FC236}">
                    <a16:creationId xmlns:a16="http://schemas.microsoft.com/office/drawing/2014/main" id="{92F1C25E-6C44-A43F-732B-2295CB0B6E40}"/>
                  </a:ext>
                </a:extLst>
              </p14:cNvPr>
              <p14:cNvContentPartPr/>
              <p14:nvPr/>
            </p14:nvContentPartPr>
            <p14:xfrm>
              <a:off x="6803214" y="2440889"/>
              <a:ext cx="3439440" cy="101520"/>
            </p14:xfrm>
          </p:contentPart>
        </mc:Choice>
        <mc:Fallback>
          <p:pic>
            <p:nvPicPr>
              <p:cNvPr id="35" name="Ink 34">
                <a:extLst>
                  <a:ext uri="{FF2B5EF4-FFF2-40B4-BE49-F238E27FC236}">
                    <a16:creationId xmlns:a16="http://schemas.microsoft.com/office/drawing/2014/main" id="{92F1C25E-6C44-A43F-732B-2295CB0B6E40}"/>
                  </a:ext>
                </a:extLst>
              </p:cNvPr>
              <p:cNvPicPr/>
              <p:nvPr/>
            </p:nvPicPr>
            <p:blipFill>
              <a:blip r:embed="rId16"/>
              <a:stretch>
                <a:fillRect/>
              </a:stretch>
            </p:blipFill>
            <p:spPr>
              <a:xfrm>
                <a:off x="6749214" y="2332889"/>
                <a:ext cx="3547080" cy="317160"/>
              </a:xfrm>
              <a:prstGeom prst="rect">
                <a:avLst/>
              </a:prstGeom>
            </p:spPr>
          </p:pic>
        </mc:Fallback>
      </mc:AlternateContent>
      <p:cxnSp>
        <p:nvCxnSpPr>
          <p:cNvPr id="38" name="Straight Arrow Connector 37">
            <a:extLst>
              <a:ext uri="{FF2B5EF4-FFF2-40B4-BE49-F238E27FC236}">
                <a16:creationId xmlns:a16="http://schemas.microsoft.com/office/drawing/2014/main" id="{101B6BB5-FF1B-8CEC-05B0-624A48F209CA}"/>
              </a:ext>
            </a:extLst>
          </p:cNvPr>
          <p:cNvCxnSpPr/>
          <p:nvPr/>
        </p:nvCxnSpPr>
        <p:spPr>
          <a:xfrm>
            <a:off x="8716161" y="2542409"/>
            <a:ext cx="0" cy="8865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953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4FD04-CD34-10B9-7577-F14231DC7340}"/>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B68EBF0F-2223-0416-2E05-79FB5827D3F0}"/>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138BB0B-EB02-7812-DCD9-7ADE9F11D49E}"/>
              </a:ext>
            </a:extLst>
          </p:cNvPr>
          <p:cNvSpPr>
            <a:spLocks noGrp="1"/>
          </p:cNvSpPr>
          <p:nvPr>
            <p:ph type="sldNum" sz="quarter" idx="12"/>
          </p:nvPr>
        </p:nvSpPr>
        <p:spPr/>
        <p:txBody>
          <a:bodyPr/>
          <a:lstStyle/>
          <a:p>
            <a:fld id="{A49DFD55-3C28-40EF-9E31-A92D2E4017FF}" type="slidenum">
              <a:rPr lang="en-US" smtClean="0"/>
              <a:pPr/>
              <a:t>3</a:t>
            </a:fld>
            <a:endParaRPr lang="en-US" dirty="0"/>
          </a:p>
        </p:txBody>
      </p:sp>
      <p:pic>
        <p:nvPicPr>
          <p:cNvPr id="6" name="Picture 5">
            <a:extLst>
              <a:ext uri="{FF2B5EF4-FFF2-40B4-BE49-F238E27FC236}">
                <a16:creationId xmlns:a16="http://schemas.microsoft.com/office/drawing/2014/main" id="{6CF54B62-5DF0-4321-DF40-0C03CABF000B}"/>
              </a:ext>
            </a:extLst>
          </p:cNvPr>
          <p:cNvPicPr>
            <a:picLocks noChangeAspect="1"/>
          </p:cNvPicPr>
          <p:nvPr/>
        </p:nvPicPr>
        <p:blipFill>
          <a:blip r:embed="rId4"/>
          <a:stretch>
            <a:fillRect/>
          </a:stretch>
        </p:blipFill>
        <p:spPr>
          <a:xfrm>
            <a:off x="133999" y="1079500"/>
            <a:ext cx="4996801" cy="2642041"/>
          </a:xfrm>
          <a:prstGeom prst="rect">
            <a:avLst/>
          </a:prstGeom>
        </p:spPr>
      </p:pic>
      <p:sp>
        <p:nvSpPr>
          <p:cNvPr id="11" name="TextBox 10">
            <a:extLst>
              <a:ext uri="{FF2B5EF4-FFF2-40B4-BE49-F238E27FC236}">
                <a16:creationId xmlns:a16="http://schemas.microsoft.com/office/drawing/2014/main" id="{BA826A6B-D357-0FFC-6550-D9D986D6B060}"/>
              </a:ext>
            </a:extLst>
          </p:cNvPr>
          <p:cNvSpPr txBox="1"/>
          <p:nvPr/>
        </p:nvSpPr>
        <p:spPr>
          <a:xfrm>
            <a:off x="314325" y="304800"/>
            <a:ext cx="2378921" cy="369332"/>
          </a:xfrm>
          <a:prstGeom prst="rect">
            <a:avLst/>
          </a:prstGeom>
          <a:noFill/>
        </p:spPr>
        <p:txBody>
          <a:bodyPr wrap="none" rtlCol="0">
            <a:spAutoFit/>
          </a:bodyPr>
          <a:lstStyle/>
          <a:p>
            <a:r>
              <a:rPr lang="en-US" dirty="0"/>
              <a:t>Heel Strike Simulation</a:t>
            </a:r>
            <a:endParaRPr lang="en-IN" dirty="0"/>
          </a:p>
        </p:txBody>
      </p:sp>
      <p:pic>
        <p:nvPicPr>
          <p:cNvPr id="13" name="Picture 12">
            <a:extLst>
              <a:ext uri="{FF2B5EF4-FFF2-40B4-BE49-F238E27FC236}">
                <a16:creationId xmlns:a16="http://schemas.microsoft.com/office/drawing/2014/main" id="{203CB5F3-6F44-4A65-AE36-1A13A60FC933}"/>
              </a:ext>
            </a:extLst>
          </p:cNvPr>
          <p:cNvPicPr>
            <a:picLocks noChangeAspect="1"/>
          </p:cNvPicPr>
          <p:nvPr/>
        </p:nvPicPr>
        <p:blipFill>
          <a:blip r:embed="rId5"/>
          <a:stretch>
            <a:fillRect/>
          </a:stretch>
        </p:blipFill>
        <p:spPr>
          <a:xfrm>
            <a:off x="3267075" y="4047879"/>
            <a:ext cx="4886325" cy="2417250"/>
          </a:xfrm>
          <a:prstGeom prst="rect">
            <a:avLst/>
          </a:prstGeom>
        </p:spPr>
      </p:pic>
      <p:pic>
        <p:nvPicPr>
          <p:cNvPr id="14" name="sim1">
            <a:hlinkClick r:id="" action="ppaction://media"/>
            <a:extLst>
              <a:ext uri="{FF2B5EF4-FFF2-40B4-BE49-F238E27FC236}">
                <a16:creationId xmlns:a16="http://schemas.microsoft.com/office/drawing/2014/main" id="{0AA2D224-4463-F10E-4A1A-42158E304F4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19737" y="840071"/>
            <a:ext cx="6181725" cy="2990249"/>
          </a:xfrm>
          <a:prstGeom prst="rect">
            <a:avLst/>
          </a:prstGeom>
        </p:spPr>
      </p:pic>
    </p:spTree>
    <p:extLst>
      <p:ext uri="{BB962C8B-B14F-4D97-AF65-F5344CB8AC3E}">
        <p14:creationId xmlns:p14="http://schemas.microsoft.com/office/powerpoint/2010/main" val="167411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1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C16AF4-BF7E-A0C5-0079-C256C80D036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E8ECD6F2-1A44-E501-E2A8-E815D0C329FC}"/>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14BE627A-5FB1-5B7C-D471-E18141C20B72}"/>
              </a:ext>
            </a:extLst>
          </p:cNvPr>
          <p:cNvSpPr>
            <a:spLocks noGrp="1"/>
          </p:cNvSpPr>
          <p:nvPr>
            <p:ph type="sldNum" sz="quarter" idx="12"/>
          </p:nvPr>
        </p:nvSpPr>
        <p:spPr/>
        <p:txBody>
          <a:bodyPr/>
          <a:lstStyle/>
          <a:p>
            <a:fld id="{A49DFD55-3C28-40EF-9E31-A92D2E4017FF}" type="slidenum">
              <a:rPr lang="en-US" smtClean="0"/>
              <a:pPr/>
              <a:t>30</a:t>
            </a:fld>
            <a:endParaRPr lang="en-US" dirty="0"/>
          </a:p>
        </p:txBody>
      </p:sp>
      <p:pic>
        <p:nvPicPr>
          <p:cNvPr id="6" name="Picture 5">
            <a:extLst>
              <a:ext uri="{FF2B5EF4-FFF2-40B4-BE49-F238E27FC236}">
                <a16:creationId xmlns:a16="http://schemas.microsoft.com/office/drawing/2014/main" id="{E1A0F8C8-4A56-4F3D-82A7-0F1F5A2FFB45}"/>
              </a:ext>
            </a:extLst>
          </p:cNvPr>
          <p:cNvPicPr>
            <a:picLocks noChangeAspect="1"/>
          </p:cNvPicPr>
          <p:nvPr/>
        </p:nvPicPr>
        <p:blipFill>
          <a:blip r:embed="rId2"/>
          <a:stretch>
            <a:fillRect/>
          </a:stretch>
        </p:blipFill>
        <p:spPr>
          <a:xfrm>
            <a:off x="5379972" y="0"/>
            <a:ext cx="6461256" cy="6858000"/>
          </a:xfrm>
          <a:prstGeom prst="rect">
            <a:avLst/>
          </a:prstGeom>
        </p:spPr>
      </p:pic>
      <p:pic>
        <p:nvPicPr>
          <p:cNvPr id="8" name="Picture 7">
            <a:extLst>
              <a:ext uri="{FF2B5EF4-FFF2-40B4-BE49-F238E27FC236}">
                <a16:creationId xmlns:a16="http://schemas.microsoft.com/office/drawing/2014/main" id="{307C2836-9795-6098-E5BF-57D395A045B8}"/>
              </a:ext>
            </a:extLst>
          </p:cNvPr>
          <p:cNvPicPr>
            <a:picLocks noChangeAspect="1"/>
          </p:cNvPicPr>
          <p:nvPr/>
        </p:nvPicPr>
        <p:blipFill>
          <a:blip r:embed="rId3"/>
          <a:stretch>
            <a:fillRect/>
          </a:stretch>
        </p:blipFill>
        <p:spPr>
          <a:xfrm>
            <a:off x="0" y="1435100"/>
            <a:ext cx="5422486" cy="2625172"/>
          </a:xfrm>
          <a:prstGeom prst="rect">
            <a:avLst/>
          </a:prstGeom>
        </p:spPr>
      </p:pic>
    </p:spTree>
    <p:extLst>
      <p:ext uri="{BB962C8B-B14F-4D97-AF65-F5344CB8AC3E}">
        <p14:creationId xmlns:p14="http://schemas.microsoft.com/office/powerpoint/2010/main" val="3805974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D15521-33CB-30B4-7A23-5AE3B37EFBB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D664E3FC-3292-7378-3B5F-345F3881CDA9}"/>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397FD65E-B2A6-294C-23F6-E7F351B863F2}"/>
              </a:ext>
            </a:extLst>
          </p:cNvPr>
          <p:cNvSpPr>
            <a:spLocks noGrp="1"/>
          </p:cNvSpPr>
          <p:nvPr>
            <p:ph type="sldNum" sz="quarter" idx="12"/>
          </p:nvPr>
        </p:nvSpPr>
        <p:spPr/>
        <p:txBody>
          <a:bodyPr/>
          <a:lstStyle/>
          <a:p>
            <a:fld id="{A49DFD55-3C28-40EF-9E31-A92D2E4017FF}" type="slidenum">
              <a:rPr lang="en-US" smtClean="0"/>
              <a:pPr/>
              <a:t>31</a:t>
            </a:fld>
            <a:endParaRPr lang="en-US" dirty="0"/>
          </a:p>
        </p:txBody>
      </p:sp>
      <p:pic>
        <p:nvPicPr>
          <p:cNvPr id="6" name="Picture 5">
            <a:extLst>
              <a:ext uri="{FF2B5EF4-FFF2-40B4-BE49-F238E27FC236}">
                <a16:creationId xmlns:a16="http://schemas.microsoft.com/office/drawing/2014/main" id="{ABF3130F-7734-5EBC-3075-74A6BEA3965C}"/>
              </a:ext>
            </a:extLst>
          </p:cNvPr>
          <p:cNvPicPr>
            <a:picLocks noChangeAspect="1"/>
          </p:cNvPicPr>
          <p:nvPr/>
        </p:nvPicPr>
        <p:blipFill>
          <a:blip r:embed="rId2"/>
          <a:stretch>
            <a:fillRect/>
          </a:stretch>
        </p:blipFill>
        <p:spPr>
          <a:xfrm>
            <a:off x="307028" y="1933226"/>
            <a:ext cx="5254873" cy="1123558"/>
          </a:xfrm>
          <a:prstGeom prst="rect">
            <a:avLst/>
          </a:prstGeom>
        </p:spPr>
      </p:pic>
      <p:pic>
        <p:nvPicPr>
          <p:cNvPr id="8" name="Picture 7">
            <a:extLst>
              <a:ext uri="{FF2B5EF4-FFF2-40B4-BE49-F238E27FC236}">
                <a16:creationId xmlns:a16="http://schemas.microsoft.com/office/drawing/2014/main" id="{29C5111F-7234-FB04-F01F-974C293A31A6}"/>
              </a:ext>
            </a:extLst>
          </p:cNvPr>
          <p:cNvPicPr>
            <a:picLocks noChangeAspect="1"/>
          </p:cNvPicPr>
          <p:nvPr/>
        </p:nvPicPr>
        <p:blipFill>
          <a:blip r:embed="rId3"/>
          <a:stretch>
            <a:fillRect/>
          </a:stretch>
        </p:blipFill>
        <p:spPr>
          <a:xfrm>
            <a:off x="307028" y="3079032"/>
            <a:ext cx="6717659" cy="2161058"/>
          </a:xfrm>
          <a:prstGeom prst="rect">
            <a:avLst/>
          </a:prstGeom>
        </p:spPr>
      </p:pic>
      <p:pic>
        <p:nvPicPr>
          <p:cNvPr id="10" name="Picture 9">
            <a:extLst>
              <a:ext uri="{FF2B5EF4-FFF2-40B4-BE49-F238E27FC236}">
                <a16:creationId xmlns:a16="http://schemas.microsoft.com/office/drawing/2014/main" id="{1B1DBD86-E43D-C4BF-D2AB-BFF0F6BF6228}"/>
              </a:ext>
            </a:extLst>
          </p:cNvPr>
          <p:cNvPicPr>
            <a:picLocks noChangeAspect="1"/>
          </p:cNvPicPr>
          <p:nvPr/>
        </p:nvPicPr>
        <p:blipFill rotWithShape="1">
          <a:blip r:embed="rId4"/>
          <a:srcRect t="3099" b="87342"/>
          <a:stretch/>
        </p:blipFill>
        <p:spPr>
          <a:xfrm>
            <a:off x="7481887" y="467715"/>
            <a:ext cx="4200525" cy="580909"/>
          </a:xfrm>
          <a:prstGeom prst="rect">
            <a:avLst/>
          </a:prstGeom>
        </p:spPr>
      </p:pic>
      <p:pic>
        <p:nvPicPr>
          <p:cNvPr id="13" name="Picture 12">
            <a:extLst>
              <a:ext uri="{FF2B5EF4-FFF2-40B4-BE49-F238E27FC236}">
                <a16:creationId xmlns:a16="http://schemas.microsoft.com/office/drawing/2014/main" id="{CB41FB57-11DE-EA19-4C2C-535AD073456E}"/>
              </a:ext>
            </a:extLst>
          </p:cNvPr>
          <p:cNvPicPr>
            <a:picLocks noChangeAspect="1"/>
          </p:cNvPicPr>
          <p:nvPr/>
        </p:nvPicPr>
        <p:blipFill>
          <a:blip r:embed="rId5"/>
          <a:stretch>
            <a:fillRect/>
          </a:stretch>
        </p:blipFill>
        <p:spPr>
          <a:xfrm>
            <a:off x="8191277" y="1157491"/>
            <a:ext cx="3581846" cy="5089991"/>
          </a:xfrm>
          <a:prstGeom prst="rect">
            <a:avLst/>
          </a:prstGeom>
        </p:spPr>
      </p:pic>
      <p:sp>
        <p:nvSpPr>
          <p:cNvPr id="14" name="TextBox 13">
            <a:extLst>
              <a:ext uri="{FF2B5EF4-FFF2-40B4-BE49-F238E27FC236}">
                <a16:creationId xmlns:a16="http://schemas.microsoft.com/office/drawing/2014/main" id="{624A2F62-5A46-4EFD-5326-E85D61610985}"/>
              </a:ext>
            </a:extLst>
          </p:cNvPr>
          <p:cNvSpPr txBox="1"/>
          <p:nvPr/>
        </p:nvSpPr>
        <p:spPr>
          <a:xfrm>
            <a:off x="509588" y="712848"/>
            <a:ext cx="2279791" cy="369332"/>
          </a:xfrm>
          <a:prstGeom prst="rect">
            <a:avLst/>
          </a:prstGeom>
          <a:noFill/>
        </p:spPr>
        <p:txBody>
          <a:bodyPr wrap="none" rtlCol="0">
            <a:spAutoFit/>
          </a:bodyPr>
          <a:lstStyle/>
          <a:p>
            <a:r>
              <a:rPr lang="en-US" dirty="0"/>
              <a:t>An Explicit FEA study</a:t>
            </a:r>
            <a:endParaRPr lang="en-IN" dirty="0"/>
          </a:p>
        </p:txBody>
      </p:sp>
    </p:spTree>
    <p:extLst>
      <p:ext uri="{BB962C8B-B14F-4D97-AF65-F5344CB8AC3E}">
        <p14:creationId xmlns:p14="http://schemas.microsoft.com/office/powerpoint/2010/main" val="2068823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32E64-38D9-4FA2-7BE5-CD9B1B82262D}"/>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420B8029-EB50-D38D-3894-4835FF6CB859}"/>
              </a:ext>
            </a:extLst>
          </p:cNvPr>
          <p:cNvSpPr>
            <a:spLocks noGrp="1"/>
          </p:cNvSpPr>
          <p:nvPr>
            <p:ph type="sldNum" sz="quarter" idx="12"/>
          </p:nvPr>
        </p:nvSpPr>
        <p:spPr/>
        <p:txBody>
          <a:bodyPr/>
          <a:lstStyle/>
          <a:p>
            <a:fld id="{A49DFD55-3C28-40EF-9E31-A92D2E4017FF}" type="slidenum">
              <a:rPr lang="en-US" smtClean="0"/>
              <a:pPr/>
              <a:t>32</a:t>
            </a:fld>
            <a:endParaRPr lang="en-US" dirty="0"/>
          </a:p>
        </p:txBody>
      </p:sp>
      <p:pic>
        <p:nvPicPr>
          <p:cNvPr id="6" name="Picture 5">
            <a:extLst>
              <a:ext uri="{FF2B5EF4-FFF2-40B4-BE49-F238E27FC236}">
                <a16:creationId xmlns:a16="http://schemas.microsoft.com/office/drawing/2014/main" id="{CB4115EC-1900-1968-D1BE-1CD6D19390C9}"/>
              </a:ext>
            </a:extLst>
          </p:cNvPr>
          <p:cNvPicPr>
            <a:picLocks noChangeAspect="1"/>
          </p:cNvPicPr>
          <p:nvPr/>
        </p:nvPicPr>
        <p:blipFill>
          <a:blip r:embed="rId2"/>
          <a:stretch>
            <a:fillRect/>
          </a:stretch>
        </p:blipFill>
        <p:spPr>
          <a:xfrm>
            <a:off x="204787" y="1781408"/>
            <a:ext cx="5119688" cy="884809"/>
          </a:xfrm>
          <a:prstGeom prst="rect">
            <a:avLst/>
          </a:prstGeom>
        </p:spPr>
      </p:pic>
      <p:pic>
        <p:nvPicPr>
          <p:cNvPr id="8" name="Picture 7">
            <a:extLst>
              <a:ext uri="{FF2B5EF4-FFF2-40B4-BE49-F238E27FC236}">
                <a16:creationId xmlns:a16="http://schemas.microsoft.com/office/drawing/2014/main" id="{32124D4E-0B1A-0ADB-00FE-E55AF59BABF8}"/>
              </a:ext>
            </a:extLst>
          </p:cNvPr>
          <p:cNvPicPr>
            <a:picLocks noChangeAspect="1"/>
          </p:cNvPicPr>
          <p:nvPr/>
        </p:nvPicPr>
        <p:blipFill>
          <a:blip r:embed="rId3"/>
          <a:stretch>
            <a:fillRect/>
          </a:stretch>
        </p:blipFill>
        <p:spPr>
          <a:xfrm>
            <a:off x="314325" y="2757575"/>
            <a:ext cx="4576763" cy="3598775"/>
          </a:xfrm>
          <a:prstGeom prst="rect">
            <a:avLst/>
          </a:prstGeom>
        </p:spPr>
      </p:pic>
      <p:pic>
        <p:nvPicPr>
          <p:cNvPr id="10" name="Picture 9">
            <a:extLst>
              <a:ext uri="{FF2B5EF4-FFF2-40B4-BE49-F238E27FC236}">
                <a16:creationId xmlns:a16="http://schemas.microsoft.com/office/drawing/2014/main" id="{AC9919AB-AABB-7876-035E-91C861B7E7C2}"/>
              </a:ext>
            </a:extLst>
          </p:cNvPr>
          <p:cNvPicPr>
            <a:picLocks noChangeAspect="1"/>
          </p:cNvPicPr>
          <p:nvPr/>
        </p:nvPicPr>
        <p:blipFill>
          <a:blip r:embed="rId4"/>
          <a:stretch>
            <a:fillRect/>
          </a:stretch>
        </p:blipFill>
        <p:spPr>
          <a:xfrm>
            <a:off x="6600825" y="0"/>
            <a:ext cx="4343400" cy="1227159"/>
          </a:xfrm>
          <a:prstGeom prst="rect">
            <a:avLst/>
          </a:prstGeom>
        </p:spPr>
      </p:pic>
      <p:pic>
        <p:nvPicPr>
          <p:cNvPr id="12" name="Picture 11">
            <a:extLst>
              <a:ext uri="{FF2B5EF4-FFF2-40B4-BE49-F238E27FC236}">
                <a16:creationId xmlns:a16="http://schemas.microsoft.com/office/drawing/2014/main" id="{2B6B8D98-56A3-72D2-527F-C29E729D2190}"/>
              </a:ext>
            </a:extLst>
          </p:cNvPr>
          <p:cNvPicPr>
            <a:picLocks noChangeAspect="1"/>
          </p:cNvPicPr>
          <p:nvPr/>
        </p:nvPicPr>
        <p:blipFill>
          <a:blip r:embed="rId5"/>
          <a:stretch>
            <a:fillRect/>
          </a:stretch>
        </p:blipFill>
        <p:spPr>
          <a:xfrm>
            <a:off x="7185470" y="1227159"/>
            <a:ext cx="3451595" cy="2878116"/>
          </a:xfrm>
          <a:prstGeom prst="rect">
            <a:avLst/>
          </a:prstGeom>
        </p:spPr>
      </p:pic>
      <p:pic>
        <p:nvPicPr>
          <p:cNvPr id="14" name="Picture 13">
            <a:extLst>
              <a:ext uri="{FF2B5EF4-FFF2-40B4-BE49-F238E27FC236}">
                <a16:creationId xmlns:a16="http://schemas.microsoft.com/office/drawing/2014/main" id="{5A245258-0F5A-C5BA-D79F-D257CC2A10C5}"/>
              </a:ext>
            </a:extLst>
          </p:cNvPr>
          <p:cNvPicPr>
            <a:picLocks noChangeAspect="1"/>
          </p:cNvPicPr>
          <p:nvPr/>
        </p:nvPicPr>
        <p:blipFill>
          <a:blip r:embed="rId6"/>
          <a:stretch>
            <a:fillRect/>
          </a:stretch>
        </p:blipFill>
        <p:spPr>
          <a:xfrm>
            <a:off x="6320467" y="5215816"/>
            <a:ext cx="2524125" cy="1505659"/>
          </a:xfrm>
          <a:prstGeom prst="rect">
            <a:avLst/>
          </a:prstGeom>
        </p:spPr>
      </p:pic>
      <p:pic>
        <p:nvPicPr>
          <p:cNvPr id="16" name="Picture 15">
            <a:extLst>
              <a:ext uri="{FF2B5EF4-FFF2-40B4-BE49-F238E27FC236}">
                <a16:creationId xmlns:a16="http://schemas.microsoft.com/office/drawing/2014/main" id="{773D03CD-B5E5-3576-B896-25FE3FD654D3}"/>
              </a:ext>
            </a:extLst>
          </p:cNvPr>
          <p:cNvPicPr>
            <a:picLocks noChangeAspect="1"/>
          </p:cNvPicPr>
          <p:nvPr/>
        </p:nvPicPr>
        <p:blipFill>
          <a:blip r:embed="rId7"/>
          <a:stretch>
            <a:fillRect/>
          </a:stretch>
        </p:blipFill>
        <p:spPr>
          <a:xfrm>
            <a:off x="7096123" y="4344759"/>
            <a:ext cx="3848102" cy="770444"/>
          </a:xfrm>
          <a:prstGeom prst="rect">
            <a:avLst/>
          </a:prstGeom>
        </p:spPr>
      </p:pic>
      <p:pic>
        <p:nvPicPr>
          <p:cNvPr id="18" name="Picture 17">
            <a:extLst>
              <a:ext uri="{FF2B5EF4-FFF2-40B4-BE49-F238E27FC236}">
                <a16:creationId xmlns:a16="http://schemas.microsoft.com/office/drawing/2014/main" id="{AFF475C3-A0F4-A722-6893-FA9ACA6A2A92}"/>
              </a:ext>
            </a:extLst>
          </p:cNvPr>
          <p:cNvPicPr>
            <a:picLocks noChangeAspect="1"/>
          </p:cNvPicPr>
          <p:nvPr/>
        </p:nvPicPr>
        <p:blipFill>
          <a:blip r:embed="rId8"/>
          <a:stretch>
            <a:fillRect/>
          </a:stretch>
        </p:blipFill>
        <p:spPr>
          <a:xfrm>
            <a:off x="8944289" y="5154869"/>
            <a:ext cx="3095982" cy="1606272"/>
          </a:xfrm>
          <a:prstGeom prst="rect">
            <a:avLst/>
          </a:prstGeom>
        </p:spPr>
      </p:pic>
      <p:sp>
        <p:nvSpPr>
          <p:cNvPr id="19" name="TextBox 18">
            <a:extLst>
              <a:ext uri="{FF2B5EF4-FFF2-40B4-BE49-F238E27FC236}">
                <a16:creationId xmlns:a16="http://schemas.microsoft.com/office/drawing/2014/main" id="{FEE166FA-01C5-49D1-4EEB-449B8051093A}"/>
              </a:ext>
            </a:extLst>
          </p:cNvPr>
          <p:cNvSpPr txBox="1"/>
          <p:nvPr/>
        </p:nvSpPr>
        <p:spPr>
          <a:xfrm>
            <a:off x="683527" y="588856"/>
            <a:ext cx="3838358" cy="369332"/>
          </a:xfrm>
          <a:prstGeom prst="rect">
            <a:avLst/>
          </a:prstGeom>
          <a:noFill/>
        </p:spPr>
        <p:txBody>
          <a:bodyPr wrap="none" rtlCol="0">
            <a:spAutoFit/>
          </a:bodyPr>
          <a:lstStyle/>
          <a:p>
            <a:r>
              <a:rPr lang="en-US" dirty="0"/>
              <a:t>Geometric Reconstruction of the Foot</a:t>
            </a:r>
            <a:endParaRPr lang="en-IN" dirty="0"/>
          </a:p>
        </p:txBody>
      </p:sp>
    </p:spTree>
    <p:extLst>
      <p:ext uri="{BB962C8B-B14F-4D97-AF65-F5344CB8AC3E}">
        <p14:creationId xmlns:p14="http://schemas.microsoft.com/office/powerpoint/2010/main" val="89822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a:prstGeom prst="rect">
            <a:avLst/>
          </a:prstGeo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291BCC-CDF2-D5FF-1BC1-B12FDBA2A6E9}"/>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1330B54E-0EB3-E1A2-96A7-D77EC7A8DD2E}"/>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79034B56-5C90-6A3A-51F7-7E04555394B5}"/>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5" name="arch1">
            <a:hlinkClick r:id="" action="ppaction://media"/>
            <a:extLst>
              <a:ext uri="{FF2B5EF4-FFF2-40B4-BE49-F238E27FC236}">
                <a16:creationId xmlns:a16="http://schemas.microsoft.com/office/drawing/2014/main" id="{7B862A1E-2A8A-E29A-11AF-1CAF79B2BF9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5721581" cy="3105150"/>
          </a:xfrm>
          <a:prstGeom prst="rect">
            <a:avLst/>
          </a:prstGeom>
        </p:spPr>
      </p:pic>
      <p:pic>
        <p:nvPicPr>
          <p:cNvPr id="6" name="arch2">
            <a:hlinkClick r:id="" action="ppaction://media"/>
            <a:extLst>
              <a:ext uri="{FF2B5EF4-FFF2-40B4-BE49-F238E27FC236}">
                <a16:creationId xmlns:a16="http://schemas.microsoft.com/office/drawing/2014/main" id="{BC544FE4-DD3A-9037-C21C-5C107529170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260886" y="0"/>
            <a:ext cx="5464389" cy="2965569"/>
          </a:xfrm>
          <a:prstGeom prst="rect">
            <a:avLst/>
          </a:prstGeom>
        </p:spPr>
      </p:pic>
      <p:pic>
        <p:nvPicPr>
          <p:cNvPr id="7" name="arch_explicit1">
            <a:hlinkClick r:id="" action="ppaction://media"/>
            <a:extLst>
              <a:ext uri="{FF2B5EF4-FFF2-40B4-BE49-F238E27FC236}">
                <a16:creationId xmlns:a16="http://schemas.microsoft.com/office/drawing/2014/main" id="{ED3316C0-FC5C-1572-5223-BAF507CF936A}"/>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553717" y="4053379"/>
            <a:ext cx="5009470" cy="2718681"/>
          </a:xfrm>
          <a:prstGeom prst="rect">
            <a:avLst/>
          </a:prstGeom>
        </p:spPr>
      </p:pic>
      <p:cxnSp>
        <p:nvCxnSpPr>
          <p:cNvPr id="9" name="Straight Connector 8">
            <a:extLst>
              <a:ext uri="{FF2B5EF4-FFF2-40B4-BE49-F238E27FC236}">
                <a16:creationId xmlns:a16="http://schemas.microsoft.com/office/drawing/2014/main" id="{33D76403-19C0-A512-D669-5F8383B91DB0}"/>
              </a:ext>
            </a:extLst>
          </p:cNvPr>
          <p:cNvCxnSpPr/>
          <p:nvPr/>
        </p:nvCxnSpPr>
        <p:spPr>
          <a:xfrm>
            <a:off x="723900" y="-1063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75DA6BA0-4D1D-51E3-954F-920241062349}"/>
              </a:ext>
            </a:extLst>
          </p:cNvPr>
          <p:cNvCxnSpPr/>
          <p:nvPr/>
        </p:nvCxnSpPr>
        <p:spPr>
          <a:xfrm>
            <a:off x="904875" y="-1063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08E4D762-9D13-9855-B6D1-A3D6DC5001E8}"/>
              </a:ext>
            </a:extLst>
          </p:cNvPr>
          <p:cNvCxnSpPr/>
          <p:nvPr/>
        </p:nvCxnSpPr>
        <p:spPr>
          <a:xfrm>
            <a:off x="1085850" y="-1063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38DA3779-9902-181E-6A11-C2856E522B2C}"/>
              </a:ext>
            </a:extLst>
          </p:cNvPr>
          <p:cNvCxnSpPr/>
          <p:nvPr/>
        </p:nvCxnSpPr>
        <p:spPr>
          <a:xfrm>
            <a:off x="1288827" y="-1063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89D22D57-7CC9-75E8-974E-B35C32516CB3}"/>
              </a:ext>
            </a:extLst>
          </p:cNvPr>
          <p:cNvCxnSpPr/>
          <p:nvPr/>
        </p:nvCxnSpPr>
        <p:spPr>
          <a:xfrm>
            <a:off x="1469802" y="-1063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5D73114B-6ACD-B797-0748-F966F26DE3D1}"/>
              </a:ext>
            </a:extLst>
          </p:cNvPr>
          <p:cNvCxnSpPr/>
          <p:nvPr/>
        </p:nvCxnSpPr>
        <p:spPr>
          <a:xfrm>
            <a:off x="1691829" y="-5556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EA3D0E17-222F-E926-5B1A-02D4C0B71D7E}"/>
              </a:ext>
            </a:extLst>
          </p:cNvPr>
          <p:cNvCxnSpPr/>
          <p:nvPr/>
        </p:nvCxnSpPr>
        <p:spPr>
          <a:xfrm>
            <a:off x="1894806" y="-4921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254A32EB-5EBE-9E51-2EE1-20B4CB960D3F}"/>
              </a:ext>
            </a:extLst>
          </p:cNvPr>
          <p:cNvCxnSpPr/>
          <p:nvPr/>
        </p:nvCxnSpPr>
        <p:spPr>
          <a:xfrm>
            <a:off x="2097783" y="-4921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4C7051D-C871-C436-67A0-8626C699E74C}"/>
              </a:ext>
            </a:extLst>
          </p:cNvPr>
          <p:cNvCxnSpPr/>
          <p:nvPr/>
        </p:nvCxnSpPr>
        <p:spPr>
          <a:xfrm>
            <a:off x="2256757" y="-4921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AFBB9FC2-77A9-725D-8324-25EF0824F455}"/>
              </a:ext>
            </a:extLst>
          </p:cNvPr>
          <p:cNvCxnSpPr/>
          <p:nvPr/>
        </p:nvCxnSpPr>
        <p:spPr>
          <a:xfrm>
            <a:off x="2459734" y="-49213"/>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2DF5AFA7-1F58-7922-3F1B-3D53525749FB}"/>
              </a:ext>
            </a:extLst>
          </p:cNvPr>
          <p:cNvCxnSpPr/>
          <p:nvPr/>
        </p:nvCxnSpPr>
        <p:spPr>
          <a:xfrm>
            <a:off x="2644329" y="-39688"/>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3D21A75-442D-3497-8FB9-CFC90848112A}"/>
              </a:ext>
            </a:extLst>
          </p:cNvPr>
          <p:cNvCxnSpPr/>
          <p:nvPr/>
        </p:nvCxnSpPr>
        <p:spPr>
          <a:xfrm>
            <a:off x="2847306" y="-39688"/>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617F025F-52C5-3EA1-BA60-EF4BEEE3E3E7}"/>
              </a:ext>
            </a:extLst>
          </p:cNvPr>
          <p:cNvCxnSpPr/>
          <p:nvPr/>
        </p:nvCxnSpPr>
        <p:spPr>
          <a:xfrm>
            <a:off x="3041873" y="-3175"/>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FC04E885-8361-D228-1C4A-8CFB04B93377}"/>
              </a:ext>
            </a:extLst>
          </p:cNvPr>
          <p:cNvCxnSpPr/>
          <p:nvPr/>
        </p:nvCxnSpPr>
        <p:spPr>
          <a:xfrm>
            <a:off x="3244850" y="-3175"/>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15885B02-95AF-9A19-BA7C-B29225B91662}"/>
              </a:ext>
            </a:extLst>
          </p:cNvPr>
          <p:cNvCxnSpPr/>
          <p:nvPr/>
        </p:nvCxnSpPr>
        <p:spPr>
          <a:xfrm>
            <a:off x="3439417" y="-3175"/>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9C29E1A9-C6B9-B7A7-802E-8DA51B1060AC}"/>
              </a:ext>
            </a:extLst>
          </p:cNvPr>
          <p:cNvCxnSpPr/>
          <p:nvPr/>
        </p:nvCxnSpPr>
        <p:spPr>
          <a:xfrm>
            <a:off x="3642394" y="-3175"/>
            <a:ext cx="228600" cy="352425"/>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02B09A53-7674-BD5A-9522-D5AC1A0F803A}"/>
              </a:ext>
            </a:extLst>
          </p:cNvPr>
          <p:cNvCxnSpPr/>
          <p:nvPr/>
        </p:nvCxnSpPr>
        <p:spPr>
          <a:xfrm>
            <a:off x="533400" y="2800350"/>
            <a:ext cx="47053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4B608553-641B-2073-A35D-4F071CB39184}"/>
              </a:ext>
            </a:extLst>
          </p:cNvPr>
          <p:cNvCxnSpPr/>
          <p:nvPr/>
        </p:nvCxnSpPr>
        <p:spPr>
          <a:xfrm flipV="1">
            <a:off x="5238750" y="2381250"/>
            <a:ext cx="0" cy="4191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AB84A119-EA10-A3E2-2148-0EC245F1C266}"/>
              </a:ext>
            </a:extLst>
          </p:cNvPr>
          <p:cNvSpPr txBox="1"/>
          <p:nvPr/>
        </p:nvSpPr>
        <p:spPr>
          <a:xfrm>
            <a:off x="5205115" y="2310884"/>
            <a:ext cx="303288" cy="369332"/>
          </a:xfrm>
          <a:prstGeom prst="rect">
            <a:avLst/>
          </a:prstGeom>
          <a:noFill/>
        </p:spPr>
        <p:txBody>
          <a:bodyPr wrap="none" rtlCol="0">
            <a:spAutoFit/>
          </a:bodyPr>
          <a:lstStyle/>
          <a:p>
            <a:r>
              <a:rPr lang="en-US" dirty="0"/>
              <a:t>F</a:t>
            </a:r>
            <a:endParaRPr lang="en-IN" dirty="0"/>
          </a:p>
        </p:txBody>
      </p:sp>
      <p:sp>
        <p:nvSpPr>
          <p:cNvPr id="30" name="TextBox 29">
            <a:extLst>
              <a:ext uri="{FF2B5EF4-FFF2-40B4-BE49-F238E27FC236}">
                <a16:creationId xmlns:a16="http://schemas.microsoft.com/office/drawing/2014/main" id="{66264858-8304-BFE0-344F-695093B26068}"/>
              </a:ext>
            </a:extLst>
          </p:cNvPr>
          <p:cNvSpPr txBox="1"/>
          <p:nvPr/>
        </p:nvSpPr>
        <p:spPr>
          <a:xfrm>
            <a:off x="5000635" y="1371878"/>
            <a:ext cx="1860959" cy="369332"/>
          </a:xfrm>
          <a:prstGeom prst="rect">
            <a:avLst/>
          </a:prstGeom>
          <a:solidFill>
            <a:srgbClr val="FFFFFF"/>
          </a:solidFill>
        </p:spPr>
        <p:txBody>
          <a:bodyPr wrap="none" rtlCol="0">
            <a:spAutoFit/>
          </a:bodyPr>
          <a:lstStyle/>
          <a:p>
            <a:r>
              <a:rPr lang="en-US" dirty="0"/>
              <a:t>Dynamic Implicit</a:t>
            </a:r>
            <a:endParaRPr lang="en-IN" dirty="0"/>
          </a:p>
        </p:txBody>
      </p:sp>
      <p:sp>
        <p:nvSpPr>
          <p:cNvPr id="31" name="TextBox 30">
            <a:extLst>
              <a:ext uri="{FF2B5EF4-FFF2-40B4-BE49-F238E27FC236}">
                <a16:creationId xmlns:a16="http://schemas.microsoft.com/office/drawing/2014/main" id="{F7FFC840-79E4-6434-97F5-D260650ABFC7}"/>
              </a:ext>
            </a:extLst>
          </p:cNvPr>
          <p:cNvSpPr txBox="1"/>
          <p:nvPr/>
        </p:nvSpPr>
        <p:spPr>
          <a:xfrm>
            <a:off x="4946446" y="3674849"/>
            <a:ext cx="1837939" cy="369332"/>
          </a:xfrm>
          <a:prstGeom prst="rect">
            <a:avLst/>
          </a:prstGeom>
          <a:solidFill>
            <a:srgbClr val="FFFFFF"/>
          </a:solidFill>
        </p:spPr>
        <p:txBody>
          <a:bodyPr wrap="none" rtlCol="0">
            <a:spAutoFit/>
          </a:bodyPr>
          <a:lstStyle/>
          <a:p>
            <a:r>
              <a:rPr lang="en-US" dirty="0"/>
              <a:t>Dynamic Explicit</a:t>
            </a:r>
            <a:endParaRPr lang="en-IN" dirty="0"/>
          </a:p>
        </p:txBody>
      </p:sp>
    </p:spTree>
    <p:extLst>
      <p:ext uri="{BB962C8B-B14F-4D97-AF65-F5344CB8AC3E}">
        <p14:creationId xmlns:p14="http://schemas.microsoft.com/office/powerpoint/2010/main" val="287402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458"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7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repeatCount="indefinite"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video>
              <p:cMediaNode vol="80000">
                <p:cTn id="33" repeatCount="indefinite" fill="hold" display="0">
                  <p:stCondLst>
                    <p:cond delay="indefinite"/>
                  </p:stCondLst>
                </p:cTn>
                <p:tgtEl>
                  <p:spTgt spid="7"/>
                </p:tgtEl>
              </p:cMediaNode>
            </p:video>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42F236-2262-313B-B465-80028F8FB9E9}"/>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4A747498-EAF3-D9F8-FE85-1B5D49D67CB1}"/>
              </a:ext>
            </a:extLst>
          </p:cNvPr>
          <p:cNvSpPr>
            <a:spLocks noGrp="1"/>
          </p:cNvSpPr>
          <p:nvPr>
            <p:ph type="sldNum" sz="quarter" idx="12"/>
          </p:nvPr>
        </p:nvSpPr>
        <p:spPr/>
        <p:txBody>
          <a:bodyPr/>
          <a:lstStyle/>
          <a:p>
            <a:fld id="{A49DFD55-3C28-40EF-9E31-A92D2E4017FF}" type="slidenum">
              <a:rPr lang="en-US" smtClean="0"/>
              <a:pPr/>
              <a:t>5</a:t>
            </a:fld>
            <a:endParaRPr lang="en-US" dirty="0"/>
          </a:p>
        </p:txBody>
      </p:sp>
      <p:pic>
        <p:nvPicPr>
          <p:cNvPr id="5" name="Picture 4">
            <a:extLst>
              <a:ext uri="{FF2B5EF4-FFF2-40B4-BE49-F238E27FC236}">
                <a16:creationId xmlns:a16="http://schemas.microsoft.com/office/drawing/2014/main" id="{6DC5EC17-F6C3-4335-C529-05921663B1AA}"/>
              </a:ext>
            </a:extLst>
          </p:cNvPr>
          <p:cNvPicPr>
            <a:picLocks noChangeAspect="1"/>
          </p:cNvPicPr>
          <p:nvPr/>
        </p:nvPicPr>
        <p:blipFill>
          <a:blip r:embed="rId2"/>
          <a:stretch>
            <a:fillRect/>
          </a:stretch>
        </p:blipFill>
        <p:spPr>
          <a:xfrm>
            <a:off x="6624505" y="162183"/>
            <a:ext cx="2743201" cy="2599007"/>
          </a:xfrm>
          <a:prstGeom prst="rect">
            <a:avLst/>
          </a:prstGeom>
        </p:spPr>
      </p:pic>
      <p:pic>
        <p:nvPicPr>
          <p:cNvPr id="6" name="Picture 5">
            <a:extLst>
              <a:ext uri="{FF2B5EF4-FFF2-40B4-BE49-F238E27FC236}">
                <a16:creationId xmlns:a16="http://schemas.microsoft.com/office/drawing/2014/main" id="{BF4D376F-6E0F-78EB-AD93-214BA13805C0}"/>
              </a:ext>
            </a:extLst>
          </p:cNvPr>
          <p:cNvPicPr>
            <a:picLocks noChangeAspect="1"/>
          </p:cNvPicPr>
          <p:nvPr/>
        </p:nvPicPr>
        <p:blipFill>
          <a:blip r:embed="rId3"/>
          <a:stretch>
            <a:fillRect/>
          </a:stretch>
        </p:blipFill>
        <p:spPr>
          <a:xfrm>
            <a:off x="2391346" y="162184"/>
            <a:ext cx="2380107" cy="2599007"/>
          </a:xfrm>
          <a:prstGeom prst="rect">
            <a:avLst/>
          </a:prstGeom>
        </p:spPr>
      </p:pic>
      <p:sp>
        <p:nvSpPr>
          <p:cNvPr id="7" name="Arrow: Right 6">
            <a:extLst>
              <a:ext uri="{FF2B5EF4-FFF2-40B4-BE49-F238E27FC236}">
                <a16:creationId xmlns:a16="http://schemas.microsoft.com/office/drawing/2014/main" id="{7D1C182C-C5CA-CFF3-B620-EE9797B7F191}"/>
              </a:ext>
            </a:extLst>
          </p:cNvPr>
          <p:cNvSpPr/>
          <p:nvPr/>
        </p:nvSpPr>
        <p:spPr>
          <a:xfrm>
            <a:off x="4979564" y="1017069"/>
            <a:ext cx="1635853" cy="88923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8AFF54F-8031-A473-4ACC-E3104275668E}"/>
              </a:ext>
            </a:extLst>
          </p:cNvPr>
          <p:cNvSpPr txBox="1"/>
          <p:nvPr/>
        </p:nvSpPr>
        <p:spPr>
          <a:xfrm>
            <a:off x="3612159" y="2761190"/>
            <a:ext cx="4114799" cy="369332"/>
          </a:xfrm>
          <a:prstGeom prst="rect">
            <a:avLst/>
          </a:prstGeom>
          <a:noFill/>
        </p:spPr>
        <p:txBody>
          <a:bodyPr wrap="square" rtlCol="0">
            <a:spAutoFit/>
          </a:bodyPr>
          <a:lstStyle/>
          <a:p>
            <a:r>
              <a:rPr lang="en-US" dirty="0"/>
              <a:t>Creation of a parameterized foot model</a:t>
            </a:r>
            <a:endParaRPr lang="en-IN" dirty="0"/>
          </a:p>
        </p:txBody>
      </p:sp>
      <p:pic>
        <p:nvPicPr>
          <p:cNvPr id="10" name="Picture 9">
            <a:extLst>
              <a:ext uri="{FF2B5EF4-FFF2-40B4-BE49-F238E27FC236}">
                <a16:creationId xmlns:a16="http://schemas.microsoft.com/office/drawing/2014/main" id="{56524959-B8A2-3B49-1E4A-C96E19081DF0}"/>
              </a:ext>
            </a:extLst>
          </p:cNvPr>
          <p:cNvPicPr>
            <a:picLocks noChangeAspect="1"/>
          </p:cNvPicPr>
          <p:nvPr/>
        </p:nvPicPr>
        <p:blipFill>
          <a:blip r:embed="rId4"/>
          <a:stretch>
            <a:fillRect/>
          </a:stretch>
        </p:blipFill>
        <p:spPr>
          <a:xfrm>
            <a:off x="139667" y="3202801"/>
            <a:ext cx="742343" cy="1953698"/>
          </a:xfrm>
          <a:prstGeom prst="rect">
            <a:avLst/>
          </a:prstGeom>
        </p:spPr>
      </p:pic>
      <p:pic>
        <p:nvPicPr>
          <p:cNvPr id="12" name="Picture 11">
            <a:extLst>
              <a:ext uri="{FF2B5EF4-FFF2-40B4-BE49-F238E27FC236}">
                <a16:creationId xmlns:a16="http://schemas.microsoft.com/office/drawing/2014/main" id="{35D0404F-5C19-F623-0736-942109D842A7}"/>
              </a:ext>
            </a:extLst>
          </p:cNvPr>
          <p:cNvPicPr>
            <a:picLocks noChangeAspect="1"/>
          </p:cNvPicPr>
          <p:nvPr/>
        </p:nvPicPr>
        <p:blipFill>
          <a:blip r:embed="rId5"/>
          <a:stretch>
            <a:fillRect/>
          </a:stretch>
        </p:blipFill>
        <p:spPr>
          <a:xfrm>
            <a:off x="1940110" y="3202801"/>
            <a:ext cx="1082689" cy="1953698"/>
          </a:xfrm>
          <a:prstGeom prst="rect">
            <a:avLst/>
          </a:prstGeom>
        </p:spPr>
      </p:pic>
      <p:pic>
        <p:nvPicPr>
          <p:cNvPr id="14" name="Picture 13">
            <a:extLst>
              <a:ext uri="{FF2B5EF4-FFF2-40B4-BE49-F238E27FC236}">
                <a16:creationId xmlns:a16="http://schemas.microsoft.com/office/drawing/2014/main" id="{72C6B3D9-3D42-1904-8D44-A01556C77A76}"/>
              </a:ext>
            </a:extLst>
          </p:cNvPr>
          <p:cNvPicPr>
            <a:picLocks noChangeAspect="1"/>
          </p:cNvPicPr>
          <p:nvPr/>
        </p:nvPicPr>
        <p:blipFill>
          <a:blip r:embed="rId6"/>
          <a:stretch>
            <a:fillRect/>
          </a:stretch>
        </p:blipFill>
        <p:spPr>
          <a:xfrm>
            <a:off x="3238058" y="3202801"/>
            <a:ext cx="1009009" cy="1953698"/>
          </a:xfrm>
          <a:prstGeom prst="rect">
            <a:avLst/>
          </a:prstGeom>
        </p:spPr>
      </p:pic>
      <p:pic>
        <p:nvPicPr>
          <p:cNvPr id="16" name="Picture 15">
            <a:extLst>
              <a:ext uri="{FF2B5EF4-FFF2-40B4-BE49-F238E27FC236}">
                <a16:creationId xmlns:a16="http://schemas.microsoft.com/office/drawing/2014/main" id="{0DECDC2F-3D05-E132-237A-6B968FAFE394}"/>
              </a:ext>
            </a:extLst>
          </p:cNvPr>
          <p:cNvPicPr>
            <a:picLocks noChangeAspect="1"/>
          </p:cNvPicPr>
          <p:nvPr/>
        </p:nvPicPr>
        <p:blipFill>
          <a:blip r:embed="rId7"/>
          <a:stretch>
            <a:fillRect/>
          </a:stretch>
        </p:blipFill>
        <p:spPr>
          <a:xfrm>
            <a:off x="1095625" y="3202801"/>
            <a:ext cx="493167" cy="1953698"/>
          </a:xfrm>
          <a:prstGeom prst="rect">
            <a:avLst/>
          </a:prstGeom>
        </p:spPr>
      </p:pic>
      <p:pic>
        <p:nvPicPr>
          <p:cNvPr id="18" name="Picture 17">
            <a:extLst>
              <a:ext uri="{FF2B5EF4-FFF2-40B4-BE49-F238E27FC236}">
                <a16:creationId xmlns:a16="http://schemas.microsoft.com/office/drawing/2014/main" id="{25EA5931-8AB4-096E-5B3F-62AC90B2FECD}"/>
              </a:ext>
            </a:extLst>
          </p:cNvPr>
          <p:cNvPicPr>
            <a:picLocks noChangeAspect="1"/>
          </p:cNvPicPr>
          <p:nvPr/>
        </p:nvPicPr>
        <p:blipFill>
          <a:blip r:embed="rId8"/>
          <a:stretch>
            <a:fillRect/>
          </a:stretch>
        </p:blipFill>
        <p:spPr>
          <a:xfrm>
            <a:off x="5203666" y="3374409"/>
            <a:ext cx="1883422" cy="1677695"/>
          </a:xfrm>
          <a:prstGeom prst="rect">
            <a:avLst/>
          </a:prstGeom>
        </p:spPr>
      </p:pic>
      <p:pic>
        <p:nvPicPr>
          <p:cNvPr id="20" name="Picture 19">
            <a:extLst>
              <a:ext uri="{FF2B5EF4-FFF2-40B4-BE49-F238E27FC236}">
                <a16:creationId xmlns:a16="http://schemas.microsoft.com/office/drawing/2014/main" id="{ABCB7A4E-DDD1-9896-8033-A259ABBE4E21}"/>
              </a:ext>
            </a:extLst>
          </p:cNvPr>
          <p:cNvPicPr>
            <a:picLocks noChangeAspect="1"/>
          </p:cNvPicPr>
          <p:nvPr/>
        </p:nvPicPr>
        <p:blipFill>
          <a:blip r:embed="rId9"/>
          <a:stretch>
            <a:fillRect/>
          </a:stretch>
        </p:blipFill>
        <p:spPr>
          <a:xfrm>
            <a:off x="7356175" y="3474797"/>
            <a:ext cx="1840522" cy="1677695"/>
          </a:xfrm>
          <a:prstGeom prst="rect">
            <a:avLst/>
          </a:prstGeom>
        </p:spPr>
      </p:pic>
      <p:pic>
        <p:nvPicPr>
          <p:cNvPr id="22" name="Picture 21">
            <a:extLst>
              <a:ext uri="{FF2B5EF4-FFF2-40B4-BE49-F238E27FC236}">
                <a16:creationId xmlns:a16="http://schemas.microsoft.com/office/drawing/2014/main" id="{820C2152-F956-6DBE-7C50-57A78A42F3FD}"/>
              </a:ext>
            </a:extLst>
          </p:cNvPr>
          <p:cNvPicPr>
            <a:picLocks noChangeAspect="1"/>
          </p:cNvPicPr>
          <p:nvPr/>
        </p:nvPicPr>
        <p:blipFill>
          <a:blip r:embed="rId10"/>
          <a:stretch>
            <a:fillRect/>
          </a:stretch>
        </p:blipFill>
        <p:spPr>
          <a:xfrm>
            <a:off x="9982200" y="3429000"/>
            <a:ext cx="1776952" cy="1677695"/>
          </a:xfrm>
          <a:prstGeom prst="rect">
            <a:avLst/>
          </a:prstGeom>
        </p:spPr>
      </p:pic>
      <p:pic>
        <p:nvPicPr>
          <p:cNvPr id="24" name="Picture 23">
            <a:extLst>
              <a:ext uri="{FF2B5EF4-FFF2-40B4-BE49-F238E27FC236}">
                <a16:creationId xmlns:a16="http://schemas.microsoft.com/office/drawing/2014/main" id="{2AC96C3A-E537-214A-0CE3-B416D7EA441F}"/>
              </a:ext>
            </a:extLst>
          </p:cNvPr>
          <p:cNvPicPr>
            <a:picLocks noChangeAspect="1"/>
          </p:cNvPicPr>
          <p:nvPr/>
        </p:nvPicPr>
        <p:blipFill>
          <a:blip r:embed="rId11"/>
          <a:stretch>
            <a:fillRect/>
          </a:stretch>
        </p:blipFill>
        <p:spPr>
          <a:xfrm>
            <a:off x="9982200" y="5227203"/>
            <a:ext cx="1776952" cy="1008638"/>
          </a:xfrm>
          <a:prstGeom prst="rect">
            <a:avLst/>
          </a:prstGeom>
        </p:spPr>
      </p:pic>
      <p:sp>
        <p:nvSpPr>
          <p:cNvPr id="25" name="Arrow: Right 24">
            <a:extLst>
              <a:ext uri="{FF2B5EF4-FFF2-40B4-BE49-F238E27FC236}">
                <a16:creationId xmlns:a16="http://schemas.microsoft.com/office/drawing/2014/main" id="{3C346001-45BE-7E58-7B1C-833A461D8BD9}"/>
              </a:ext>
            </a:extLst>
          </p:cNvPr>
          <p:cNvSpPr/>
          <p:nvPr/>
        </p:nvSpPr>
        <p:spPr>
          <a:xfrm>
            <a:off x="838200" y="3998761"/>
            <a:ext cx="257425" cy="361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4241FC60-A239-B8B6-D654-A6AD037919A9}"/>
              </a:ext>
            </a:extLst>
          </p:cNvPr>
          <p:cNvSpPr/>
          <p:nvPr/>
        </p:nvSpPr>
        <p:spPr>
          <a:xfrm>
            <a:off x="2971358" y="3998761"/>
            <a:ext cx="257425" cy="361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43EF2C43-B9C6-5FC2-019D-0B78DCCDD65C}"/>
              </a:ext>
            </a:extLst>
          </p:cNvPr>
          <p:cNvSpPr txBox="1"/>
          <p:nvPr/>
        </p:nvSpPr>
        <p:spPr>
          <a:xfrm>
            <a:off x="4445" y="5175532"/>
            <a:ext cx="4114799" cy="369332"/>
          </a:xfrm>
          <a:prstGeom prst="rect">
            <a:avLst/>
          </a:prstGeom>
          <a:noFill/>
        </p:spPr>
        <p:txBody>
          <a:bodyPr wrap="square" rtlCol="0">
            <a:spAutoFit/>
          </a:bodyPr>
          <a:lstStyle/>
          <a:p>
            <a:pPr algn="ctr"/>
            <a:r>
              <a:rPr lang="en-US" dirty="0"/>
              <a:t>Use of Primitives</a:t>
            </a:r>
            <a:endParaRPr lang="en-IN" dirty="0"/>
          </a:p>
        </p:txBody>
      </p:sp>
      <p:sp>
        <p:nvSpPr>
          <p:cNvPr id="28" name="Arrow: Right 27">
            <a:extLst>
              <a:ext uri="{FF2B5EF4-FFF2-40B4-BE49-F238E27FC236}">
                <a16:creationId xmlns:a16="http://schemas.microsoft.com/office/drawing/2014/main" id="{9596F844-4B1B-299B-6EFD-9D94731EF428}"/>
              </a:ext>
            </a:extLst>
          </p:cNvPr>
          <p:cNvSpPr/>
          <p:nvPr/>
        </p:nvSpPr>
        <p:spPr>
          <a:xfrm>
            <a:off x="7094415" y="4086958"/>
            <a:ext cx="257425" cy="361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D8F84AAB-1BA3-7500-48BD-EE4263885EFC}"/>
              </a:ext>
            </a:extLst>
          </p:cNvPr>
          <p:cNvSpPr/>
          <p:nvPr/>
        </p:nvSpPr>
        <p:spPr>
          <a:xfrm>
            <a:off x="9460736" y="4086958"/>
            <a:ext cx="257425" cy="361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360D35F6-FF43-E86A-2845-31A70B2CD46A}"/>
              </a:ext>
            </a:extLst>
          </p:cNvPr>
          <p:cNvSpPr txBox="1"/>
          <p:nvPr/>
        </p:nvSpPr>
        <p:spPr>
          <a:xfrm>
            <a:off x="5797490" y="5146659"/>
            <a:ext cx="4114799" cy="646331"/>
          </a:xfrm>
          <a:prstGeom prst="rect">
            <a:avLst/>
          </a:prstGeom>
          <a:noFill/>
        </p:spPr>
        <p:txBody>
          <a:bodyPr wrap="square" rtlCol="0">
            <a:spAutoFit/>
          </a:bodyPr>
          <a:lstStyle/>
          <a:p>
            <a:pPr algn="ctr"/>
            <a:r>
              <a:rPr lang="en-US" dirty="0"/>
              <a:t>Use of lofts and extrudes with parameterized sketches</a:t>
            </a:r>
            <a:endParaRPr lang="en-IN" dirty="0"/>
          </a:p>
        </p:txBody>
      </p:sp>
      <p:pic>
        <p:nvPicPr>
          <p:cNvPr id="32" name="Picture 31">
            <a:extLst>
              <a:ext uri="{FF2B5EF4-FFF2-40B4-BE49-F238E27FC236}">
                <a16:creationId xmlns:a16="http://schemas.microsoft.com/office/drawing/2014/main" id="{7854FCBF-CCB5-1D31-20E8-518814BFF652}"/>
              </a:ext>
            </a:extLst>
          </p:cNvPr>
          <p:cNvPicPr>
            <a:picLocks noChangeAspect="1"/>
          </p:cNvPicPr>
          <p:nvPr/>
        </p:nvPicPr>
        <p:blipFill>
          <a:blip r:embed="rId12"/>
          <a:stretch>
            <a:fillRect/>
          </a:stretch>
        </p:blipFill>
        <p:spPr>
          <a:xfrm>
            <a:off x="3651311" y="5720529"/>
            <a:ext cx="697966" cy="1114990"/>
          </a:xfrm>
          <a:prstGeom prst="rect">
            <a:avLst/>
          </a:prstGeom>
        </p:spPr>
      </p:pic>
      <p:sp>
        <p:nvSpPr>
          <p:cNvPr id="33" name="TextBox 32">
            <a:extLst>
              <a:ext uri="{FF2B5EF4-FFF2-40B4-BE49-F238E27FC236}">
                <a16:creationId xmlns:a16="http://schemas.microsoft.com/office/drawing/2014/main" id="{7501D1B7-950E-6FA3-EB89-888061154D23}"/>
              </a:ext>
            </a:extLst>
          </p:cNvPr>
          <p:cNvSpPr txBox="1"/>
          <p:nvPr/>
        </p:nvSpPr>
        <p:spPr>
          <a:xfrm>
            <a:off x="4337112" y="5988460"/>
            <a:ext cx="2408942" cy="646331"/>
          </a:xfrm>
          <a:prstGeom prst="rect">
            <a:avLst/>
          </a:prstGeom>
          <a:noFill/>
        </p:spPr>
        <p:txBody>
          <a:bodyPr wrap="square" rtlCol="0">
            <a:spAutoFit/>
          </a:bodyPr>
          <a:lstStyle/>
          <a:p>
            <a:r>
              <a:rPr lang="en-US" dirty="0"/>
              <a:t>Spherical cartilage between bones</a:t>
            </a:r>
            <a:endParaRPr lang="en-IN" dirty="0"/>
          </a:p>
        </p:txBody>
      </p:sp>
    </p:spTree>
    <p:extLst>
      <p:ext uri="{BB962C8B-B14F-4D97-AF65-F5344CB8AC3E}">
        <p14:creationId xmlns:p14="http://schemas.microsoft.com/office/powerpoint/2010/main" val="223168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5" grpId="0" animBg="1"/>
      <p:bldP spid="26" grpId="0" animBg="1"/>
      <p:bldP spid="27" grpId="0"/>
      <p:bldP spid="28" grpId="0" animBg="1"/>
      <p:bldP spid="29" grpId="0" animBg="1"/>
      <p:bldP spid="30"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83C83B-7C49-3188-5436-BC5AD9D531E2}"/>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19BF71DB-9C61-FBC7-5CC8-E5D16ED3BCD0}"/>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3A486C0-21AA-AD8D-F976-48855942CF48}"/>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5" name="OpenSim1">
            <a:hlinkClick r:id="" action="ppaction://media"/>
            <a:extLst>
              <a:ext uri="{FF2B5EF4-FFF2-40B4-BE49-F238E27FC236}">
                <a16:creationId xmlns:a16="http://schemas.microsoft.com/office/drawing/2014/main" id="{57D6B4F4-6D56-A002-4F98-74316277829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4000" y="342900"/>
            <a:ext cx="9516533" cy="5353050"/>
          </a:xfrm>
          <a:prstGeom prst="rect">
            <a:avLst/>
          </a:prstGeom>
        </p:spPr>
      </p:pic>
      <p:pic>
        <p:nvPicPr>
          <p:cNvPr id="6" name="OpenSim2">
            <a:hlinkClick r:id="" action="ppaction://media"/>
            <a:extLst>
              <a:ext uri="{FF2B5EF4-FFF2-40B4-BE49-F238E27FC236}">
                <a16:creationId xmlns:a16="http://schemas.microsoft.com/office/drawing/2014/main" id="{E41FFF21-DEA1-7450-1877-2AECCE3F38B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9897551" y="2307771"/>
            <a:ext cx="2294450" cy="4550229"/>
          </a:xfrm>
          <a:prstGeom prst="rect">
            <a:avLst/>
          </a:prstGeom>
        </p:spPr>
      </p:pic>
    </p:spTree>
    <p:extLst>
      <p:ext uri="{BB962C8B-B14F-4D97-AF65-F5344CB8AC3E}">
        <p14:creationId xmlns:p14="http://schemas.microsoft.com/office/powerpoint/2010/main" val="292778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6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506B-5EB7-07CE-1BE9-2207125A0A33}"/>
              </a:ext>
            </a:extLst>
          </p:cNvPr>
          <p:cNvSpPr>
            <a:spLocks noGrp="1"/>
          </p:cNvSpPr>
          <p:nvPr>
            <p:ph type="title"/>
          </p:nvPr>
        </p:nvSpPr>
        <p:spPr/>
        <p:txBody>
          <a:bodyPr>
            <a:normAutofit fontScale="90000"/>
          </a:bodyPr>
          <a:lstStyle/>
          <a:p>
            <a:r>
              <a:rPr lang="en-US" dirty="0"/>
              <a:t>The general methodology used for combined </a:t>
            </a:r>
            <a:r>
              <a:rPr lang="en-US" dirty="0" err="1"/>
              <a:t>mbd</a:t>
            </a:r>
            <a:r>
              <a:rPr lang="en-US" dirty="0"/>
              <a:t> and </a:t>
            </a:r>
            <a:r>
              <a:rPr lang="en-US" dirty="0" err="1"/>
              <a:t>fea</a:t>
            </a:r>
            <a:r>
              <a:rPr lang="en-US" dirty="0"/>
              <a:t> of the foot</a:t>
            </a:r>
            <a:endParaRPr lang="en-IN" dirty="0"/>
          </a:p>
        </p:txBody>
      </p:sp>
      <p:sp>
        <p:nvSpPr>
          <p:cNvPr id="3" name="Text Placeholder 2">
            <a:extLst>
              <a:ext uri="{FF2B5EF4-FFF2-40B4-BE49-F238E27FC236}">
                <a16:creationId xmlns:a16="http://schemas.microsoft.com/office/drawing/2014/main" id="{CC25B05B-07A3-6E6B-928E-E5F2B509A976}"/>
              </a:ext>
            </a:extLst>
          </p:cNvPr>
          <p:cNvSpPr>
            <a:spLocks noGrp="1"/>
          </p:cNvSpPr>
          <p:nvPr>
            <p:ph type="body" idx="1"/>
          </p:nvPr>
        </p:nvSpPr>
        <p:spPr/>
        <p:txBody>
          <a:bodyPr/>
          <a:lstStyle/>
          <a:p>
            <a:r>
              <a:rPr lang="en-US" dirty="0"/>
              <a:t>As per the thesis and similar papers</a:t>
            </a:r>
            <a:endParaRPr lang="en-IN" dirty="0"/>
          </a:p>
        </p:txBody>
      </p:sp>
      <p:sp>
        <p:nvSpPr>
          <p:cNvPr id="4" name="Date Placeholder 3">
            <a:extLst>
              <a:ext uri="{FF2B5EF4-FFF2-40B4-BE49-F238E27FC236}">
                <a16:creationId xmlns:a16="http://schemas.microsoft.com/office/drawing/2014/main" id="{D3E44C75-F363-396C-5684-CB96A28EA3D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B0AC81C-1608-8215-9045-8E6B40803B4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1C4D183-5D2F-87B6-56E0-087D35601F3A}"/>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3463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62A79-DB7C-EC89-69BD-7BD880890110}"/>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3F3E7C2B-FFB7-F756-7C45-8395541C588E}"/>
              </a:ext>
            </a:extLst>
          </p:cNvPr>
          <p:cNvSpPr>
            <a:spLocks noGrp="1"/>
          </p:cNvSpPr>
          <p:nvPr>
            <p:ph type="ftr" sz="quarter" idx="11"/>
          </p:nvPr>
        </p:nvSpPr>
        <p:spPr>
          <a:xfrm>
            <a:off x="4038600" y="6356350"/>
            <a:ext cx="4114800" cy="365125"/>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B35CDDAE-3921-A497-2D02-CA0937737BF3}"/>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7" name="TextBox 6">
            <a:extLst>
              <a:ext uri="{FF2B5EF4-FFF2-40B4-BE49-F238E27FC236}">
                <a16:creationId xmlns:a16="http://schemas.microsoft.com/office/drawing/2014/main" id="{6E657583-D44D-FA0C-9A62-8552F6F65CC8}"/>
              </a:ext>
            </a:extLst>
          </p:cNvPr>
          <p:cNvSpPr txBox="1"/>
          <p:nvPr/>
        </p:nvSpPr>
        <p:spPr>
          <a:xfrm>
            <a:off x="403255" y="931579"/>
            <a:ext cx="1692757" cy="646331"/>
          </a:xfrm>
          <a:prstGeom prst="rect">
            <a:avLst/>
          </a:prstGeom>
          <a:noFill/>
        </p:spPr>
        <p:txBody>
          <a:bodyPr wrap="square" rtlCol="0">
            <a:spAutoFit/>
          </a:bodyPr>
          <a:lstStyle/>
          <a:p>
            <a:pPr algn="ctr"/>
            <a:r>
              <a:rPr lang="en-US" dirty="0"/>
              <a:t>Optical Motion Capture</a:t>
            </a:r>
            <a:endParaRPr lang="en-IN" dirty="0"/>
          </a:p>
        </p:txBody>
      </p:sp>
      <p:sp>
        <p:nvSpPr>
          <p:cNvPr id="8" name="TextBox 7">
            <a:extLst>
              <a:ext uri="{FF2B5EF4-FFF2-40B4-BE49-F238E27FC236}">
                <a16:creationId xmlns:a16="http://schemas.microsoft.com/office/drawing/2014/main" id="{1F323FEE-78E8-8329-325C-CF02A4E40931}"/>
              </a:ext>
            </a:extLst>
          </p:cNvPr>
          <p:cNvSpPr txBox="1"/>
          <p:nvPr/>
        </p:nvSpPr>
        <p:spPr>
          <a:xfrm>
            <a:off x="2036785" y="1315353"/>
            <a:ext cx="587020" cy="369332"/>
          </a:xfrm>
          <a:prstGeom prst="rect">
            <a:avLst/>
          </a:prstGeom>
          <a:noFill/>
        </p:spPr>
        <p:txBody>
          <a:bodyPr wrap="none" rtlCol="0">
            <a:spAutoFit/>
          </a:bodyPr>
          <a:lstStyle/>
          <a:p>
            <a:pPr algn="ctr"/>
            <a:r>
              <a:rPr lang="en-US" dirty="0"/>
              <a:t>GRF</a:t>
            </a:r>
            <a:endParaRPr lang="en-IN" dirty="0"/>
          </a:p>
        </p:txBody>
      </p:sp>
      <p:sp>
        <p:nvSpPr>
          <p:cNvPr id="9" name="TextBox 8">
            <a:extLst>
              <a:ext uri="{FF2B5EF4-FFF2-40B4-BE49-F238E27FC236}">
                <a16:creationId xmlns:a16="http://schemas.microsoft.com/office/drawing/2014/main" id="{EF3E4E71-6FBF-9592-9993-C2DD26FF3138}"/>
              </a:ext>
            </a:extLst>
          </p:cNvPr>
          <p:cNvSpPr txBox="1"/>
          <p:nvPr/>
        </p:nvSpPr>
        <p:spPr>
          <a:xfrm>
            <a:off x="2788064" y="908882"/>
            <a:ext cx="1083052" cy="615553"/>
          </a:xfrm>
          <a:prstGeom prst="rect">
            <a:avLst/>
          </a:prstGeom>
          <a:noFill/>
        </p:spPr>
        <p:txBody>
          <a:bodyPr wrap="none" rtlCol="0">
            <a:spAutoFit/>
          </a:bodyPr>
          <a:lstStyle/>
          <a:p>
            <a:pPr algn="ctr"/>
            <a:r>
              <a:rPr lang="en-US" dirty="0">
                <a:solidFill>
                  <a:schemeClr val="bg1">
                    <a:lumMod val="65000"/>
                  </a:schemeClr>
                </a:solidFill>
              </a:rPr>
              <a:t>EMG</a:t>
            </a:r>
          </a:p>
          <a:p>
            <a:pPr algn="ctr"/>
            <a:r>
              <a:rPr lang="en-US" sz="1600" dirty="0">
                <a:solidFill>
                  <a:schemeClr val="bg1">
                    <a:lumMod val="65000"/>
                  </a:schemeClr>
                </a:solidFill>
              </a:rPr>
              <a:t>(Optional)</a:t>
            </a:r>
            <a:endParaRPr lang="en-IN" dirty="0">
              <a:solidFill>
                <a:schemeClr val="bg1">
                  <a:lumMod val="65000"/>
                </a:schemeClr>
              </a:solidFill>
            </a:endParaRPr>
          </a:p>
        </p:txBody>
      </p:sp>
      <p:sp>
        <p:nvSpPr>
          <p:cNvPr id="10" name="TextBox 9">
            <a:extLst>
              <a:ext uri="{FF2B5EF4-FFF2-40B4-BE49-F238E27FC236}">
                <a16:creationId xmlns:a16="http://schemas.microsoft.com/office/drawing/2014/main" id="{89964833-FD3C-B5D6-769E-5072ADFF5D0C}"/>
              </a:ext>
            </a:extLst>
          </p:cNvPr>
          <p:cNvSpPr txBox="1"/>
          <p:nvPr/>
        </p:nvSpPr>
        <p:spPr>
          <a:xfrm>
            <a:off x="4551625" y="915276"/>
            <a:ext cx="567271" cy="369332"/>
          </a:xfrm>
          <a:prstGeom prst="rect">
            <a:avLst/>
          </a:prstGeom>
          <a:noFill/>
        </p:spPr>
        <p:txBody>
          <a:bodyPr wrap="none" rtlCol="0">
            <a:spAutoFit/>
          </a:bodyPr>
          <a:lstStyle/>
          <a:p>
            <a:pPr algn="ctr"/>
            <a:r>
              <a:rPr lang="en-US" dirty="0"/>
              <a:t>Age</a:t>
            </a:r>
            <a:endParaRPr lang="en-IN" dirty="0"/>
          </a:p>
        </p:txBody>
      </p:sp>
      <p:sp>
        <p:nvSpPr>
          <p:cNvPr id="11" name="TextBox 10">
            <a:extLst>
              <a:ext uri="{FF2B5EF4-FFF2-40B4-BE49-F238E27FC236}">
                <a16:creationId xmlns:a16="http://schemas.microsoft.com/office/drawing/2014/main" id="{E3EB4F51-F9ED-4418-7FC3-BD738E43E967}"/>
              </a:ext>
            </a:extLst>
          </p:cNvPr>
          <p:cNvSpPr txBox="1"/>
          <p:nvPr/>
        </p:nvSpPr>
        <p:spPr>
          <a:xfrm>
            <a:off x="5155234" y="915276"/>
            <a:ext cx="882101" cy="369332"/>
          </a:xfrm>
          <a:prstGeom prst="rect">
            <a:avLst/>
          </a:prstGeom>
          <a:noFill/>
        </p:spPr>
        <p:txBody>
          <a:bodyPr wrap="none" rtlCol="0">
            <a:spAutoFit/>
          </a:bodyPr>
          <a:lstStyle/>
          <a:p>
            <a:pPr algn="ctr"/>
            <a:r>
              <a:rPr lang="en-US" dirty="0"/>
              <a:t>Weight</a:t>
            </a:r>
            <a:endParaRPr lang="en-IN" dirty="0"/>
          </a:p>
        </p:txBody>
      </p:sp>
      <p:sp>
        <p:nvSpPr>
          <p:cNvPr id="13" name="Left Brace 12">
            <a:extLst>
              <a:ext uri="{FF2B5EF4-FFF2-40B4-BE49-F238E27FC236}">
                <a16:creationId xmlns:a16="http://schemas.microsoft.com/office/drawing/2014/main" id="{0F1EF357-BE16-B768-92AD-1F27BA67D577}"/>
              </a:ext>
            </a:extLst>
          </p:cNvPr>
          <p:cNvSpPr/>
          <p:nvPr/>
        </p:nvSpPr>
        <p:spPr>
          <a:xfrm rot="5400000">
            <a:off x="1733640" y="-880164"/>
            <a:ext cx="637564" cy="348817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3B0AFDBD-462E-4898-572F-C756733A4CE3}"/>
              </a:ext>
            </a:extLst>
          </p:cNvPr>
          <p:cNvSpPr txBox="1"/>
          <p:nvPr/>
        </p:nvSpPr>
        <p:spPr>
          <a:xfrm>
            <a:off x="1252199" y="189014"/>
            <a:ext cx="2180277" cy="369332"/>
          </a:xfrm>
          <a:prstGeom prst="rect">
            <a:avLst/>
          </a:prstGeom>
          <a:noFill/>
        </p:spPr>
        <p:txBody>
          <a:bodyPr wrap="none" rtlCol="0">
            <a:spAutoFit/>
          </a:bodyPr>
          <a:lstStyle/>
          <a:p>
            <a:pPr algn="ctr"/>
            <a:r>
              <a:rPr lang="en-US" dirty="0"/>
              <a:t>Physical Experiment</a:t>
            </a:r>
            <a:endParaRPr lang="en-IN" dirty="0"/>
          </a:p>
        </p:txBody>
      </p:sp>
      <p:sp>
        <p:nvSpPr>
          <p:cNvPr id="15" name="TextBox 14">
            <a:extLst>
              <a:ext uri="{FF2B5EF4-FFF2-40B4-BE49-F238E27FC236}">
                <a16:creationId xmlns:a16="http://schemas.microsoft.com/office/drawing/2014/main" id="{4FB39297-F4A6-6667-3EE5-223D79490671}"/>
              </a:ext>
            </a:extLst>
          </p:cNvPr>
          <p:cNvSpPr txBox="1"/>
          <p:nvPr/>
        </p:nvSpPr>
        <p:spPr>
          <a:xfrm>
            <a:off x="4500754" y="231661"/>
            <a:ext cx="1645450" cy="369332"/>
          </a:xfrm>
          <a:prstGeom prst="rect">
            <a:avLst/>
          </a:prstGeom>
          <a:noFill/>
        </p:spPr>
        <p:txBody>
          <a:bodyPr wrap="none" rtlCol="0">
            <a:spAutoFit/>
          </a:bodyPr>
          <a:lstStyle/>
          <a:p>
            <a:pPr algn="ctr"/>
            <a:r>
              <a:rPr lang="en-US" dirty="0"/>
              <a:t>Patient Details</a:t>
            </a:r>
            <a:endParaRPr lang="en-IN" dirty="0"/>
          </a:p>
        </p:txBody>
      </p:sp>
      <p:sp>
        <p:nvSpPr>
          <p:cNvPr id="16" name="TextBox 15">
            <a:extLst>
              <a:ext uri="{FF2B5EF4-FFF2-40B4-BE49-F238E27FC236}">
                <a16:creationId xmlns:a16="http://schemas.microsoft.com/office/drawing/2014/main" id="{7D10D750-2DEF-F4EE-0FF3-6EDBF61FBAAE}"/>
              </a:ext>
            </a:extLst>
          </p:cNvPr>
          <p:cNvSpPr txBox="1"/>
          <p:nvPr/>
        </p:nvSpPr>
        <p:spPr>
          <a:xfrm>
            <a:off x="136112" y="2586412"/>
            <a:ext cx="1432211" cy="1477328"/>
          </a:xfrm>
          <a:prstGeom prst="rect">
            <a:avLst/>
          </a:prstGeom>
          <a:noFill/>
        </p:spPr>
        <p:txBody>
          <a:bodyPr wrap="square" rtlCol="0">
            <a:spAutoFit/>
          </a:bodyPr>
          <a:lstStyle/>
          <a:p>
            <a:pPr algn="ctr"/>
            <a:r>
              <a:rPr lang="en-US" dirty="0"/>
              <a:t>Rigid Bones connected by joints</a:t>
            </a:r>
          </a:p>
          <a:p>
            <a:pPr algn="ctr"/>
            <a:r>
              <a:rPr lang="en-US" dirty="0"/>
              <a:t>+</a:t>
            </a:r>
          </a:p>
          <a:p>
            <a:pPr algn="ctr"/>
            <a:r>
              <a:rPr lang="en-US" dirty="0"/>
              <a:t>Muscles</a:t>
            </a:r>
            <a:endParaRPr lang="en-IN" dirty="0"/>
          </a:p>
        </p:txBody>
      </p:sp>
      <p:sp>
        <p:nvSpPr>
          <p:cNvPr id="17" name="TextBox 16">
            <a:extLst>
              <a:ext uri="{FF2B5EF4-FFF2-40B4-BE49-F238E27FC236}">
                <a16:creationId xmlns:a16="http://schemas.microsoft.com/office/drawing/2014/main" id="{8CCD0E46-CA05-1D06-330A-1000C6EDC8A2}"/>
              </a:ext>
            </a:extLst>
          </p:cNvPr>
          <p:cNvSpPr txBox="1"/>
          <p:nvPr/>
        </p:nvSpPr>
        <p:spPr>
          <a:xfrm>
            <a:off x="136112" y="2214422"/>
            <a:ext cx="1432211" cy="369332"/>
          </a:xfrm>
          <a:prstGeom prst="rect">
            <a:avLst/>
          </a:prstGeom>
          <a:noFill/>
        </p:spPr>
        <p:txBody>
          <a:bodyPr wrap="square" rtlCol="0">
            <a:spAutoFit/>
          </a:bodyPr>
          <a:lstStyle/>
          <a:p>
            <a:pPr algn="ctr"/>
            <a:r>
              <a:rPr lang="en-US" dirty="0"/>
              <a:t>MBD Model</a:t>
            </a:r>
            <a:endParaRPr lang="en-IN" dirty="0"/>
          </a:p>
        </p:txBody>
      </p:sp>
      <p:sp>
        <p:nvSpPr>
          <p:cNvPr id="18" name="TextBox 17">
            <a:extLst>
              <a:ext uri="{FF2B5EF4-FFF2-40B4-BE49-F238E27FC236}">
                <a16:creationId xmlns:a16="http://schemas.microsoft.com/office/drawing/2014/main" id="{A1203032-276C-2A86-681D-892DBA0E944A}"/>
              </a:ext>
            </a:extLst>
          </p:cNvPr>
          <p:cNvSpPr txBox="1"/>
          <p:nvPr/>
        </p:nvSpPr>
        <p:spPr>
          <a:xfrm>
            <a:off x="136112" y="3997128"/>
            <a:ext cx="1432211" cy="646331"/>
          </a:xfrm>
          <a:prstGeom prst="rect">
            <a:avLst/>
          </a:prstGeom>
          <a:noFill/>
        </p:spPr>
        <p:txBody>
          <a:bodyPr wrap="square" rtlCol="0">
            <a:spAutoFit/>
          </a:bodyPr>
          <a:lstStyle/>
          <a:p>
            <a:pPr algn="ctr"/>
            <a:r>
              <a:rPr lang="en-US" sz="1200" dirty="0"/>
              <a:t>No footwear in model regardless of experiment</a:t>
            </a:r>
            <a:endParaRPr lang="en-IN" sz="1200" dirty="0"/>
          </a:p>
        </p:txBody>
      </p:sp>
      <p:sp>
        <p:nvSpPr>
          <p:cNvPr id="20" name="Rectangle: Rounded Corners 19">
            <a:extLst>
              <a:ext uri="{FF2B5EF4-FFF2-40B4-BE49-F238E27FC236}">
                <a16:creationId xmlns:a16="http://schemas.microsoft.com/office/drawing/2014/main" id="{D0D53CE8-6EC7-CC78-4B38-BE9BF01501BF}"/>
              </a:ext>
            </a:extLst>
          </p:cNvPr>
          <p:cNvSpPr/>
          <p:nvPr/>
        </p:nvSpPr>
        <p:spPr>
          <a:xfrm>
            <a:off x="1863318" y="2876958"/>
            <a:ext cx="1593908" cy="5956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OpenSim</a:t>
            </a:r>
            <a:endParaRPr lang="en-IN" dirty="0"/>
          </a:p>
        </p:txBody>
      </p:sp>
      <p:sp>
        <p:nvSpPr>
          <p:cNvPr id="21" name="TextBox 20">
            <a:extLst>
              <a:ext uri="{FF2B5EF4-FFF2-40B4-BE49-F238E27FC236}">
                <a16:creationId xmlns:a16="http://schemas.microsoft.com/office/drawing/2014/main" id="{521414D4-4310-383F-497E-72FBFBAE12C6}"/>
              </a:ext>
            </a:extLst>
          </p:cNvPr>
          <p:cNvSpPr txBox="1"/>
          <p:nvPr/>
        </p:nvSpPr>
        <p:spPr>
          <a:xfrm>
            <a:off x="1834151" y="4817931"/>
            <a:ext cx="1819794" cy="369332"/>
          </a:xfrm>
          <a:prstGeom prst="rect">
            <a:avLst/>
          </a:prstGeom>
          <a:noFill/>
        </p:spPr>
        <p:txBody>
          <a:bodyPr wrap="none" rtlCol="0">
            <a:spAutoFit/>
          </a:bodyPr>
          <a:lstStyle/>
          <a:p>
            <a:pPr algn="ctr"/>
            <a:r>
              <a:rPr lang="en-US" dirty="0"/>
              <a:t>Joint Kinematics</a:t>
            </a:r>
            <a:endParaRPr lang="en-IN" dirty="0"/>
          </a:p>
        </p:txBody>
      </p:sp>
      <p:sp>
        <p:nvSpPr>
          <p:cNvPr id="22" name="TextBox 21">
            <a:extLst>
              <a:ext uri="{FF2B5EF4-FFF2-40B4-BE49-F238E27FC236}">
                <a16:creationId xmlns:a16="http://schemas.microsoft.com/office/drawing/2014/main" id="{70829E3C-AE83-55D4-1078-52569C9C7D1B}"/>
              </a:ext>
            </a:extLst>
          </p:cNvPr>
          <p:cNvSpPr txBox="1"/>
          <p:nvPr/>
        </p:nvSpPr>
        <p:spPr>
          <a:xfrm>
            <a:off x="308335" y="4820369"/>
            <a:ext cx="1635833" cy="369332"/>
          </a:xfrm>
          <a:prstGeom prst="rect">
            <a:avLst/>
          </a:prstGeom>
          <a:noFill/>
        </p:spPr>
        <p:txBody>
          <a:bodyPr wrap="none" rtlCol="0">
            <a:spAutoFit/>
          </a:bodyPr>
          <a:lstStyle/>
          <a:p>
            <a:pPr algn="ctr"/>
            <a:r>
              <a:rPr lang="en-US" dirty="0"/>
              <a:t>Joint Moments</a:t>
            </a:r>
            <a:endParaRPr lang="en-IN" dirty="0"/>
          </a:p>
        </p:txBody>
      </p:sp>
      <p:sp>
        <p:nvSpPr>
          <p:cNvPr id="23" name="TextBox 22">
            <a:extLst>
              <a:ext uri="{FF2B5EF4-FFF2-40B4-BE49-F238E27FC236}">
                <a16:creationId xmlns:a16="http://schemas.microsoft.com/office/drawing/2014/main" id="{87BECEBC-CB9D-5EB3-895D-DD455696E968}"/>
              </a:ext>
            </a:extLst>
          </p:cNvPr>
          <p:cNvSpPr txBox="1"/>
          <p:nvPr/>
        </p:nvSpPr>
        <p:spPr>
          <a:xfrm>
            <a:off x="3629576" y="4824434"/>
            <a:ext cx="1571071" cy="369332"/>
          </a:xfrm>
          <a:prstGeom prst="rect">
            <a:avLst/>
          </a:prstGeom>
          <a:noFill/>
        </p:spPr>
        <p:txBody>
          <a:bodyPr wrap="none" rtlCol="0">
            <a:spAutoFit/>
          </a:bodyPr>
          <a:lstStyle/>
          <a:p>
            <a:pPr algn="ctr"/>
            <a:r>
              <a:rPr lang="en-US" dirty="0"/>
              <a:t>Muscle Forces</a:t>
            </a:r>
            <a:endParaRPr lang="en-IN" dirty="0"/>
          </a:p>
        </p:txBody>
      </p:sp>
      <p:sp>
        <p:nvSpPr>
          <p:cNvPr id="24" name="TextBox 23">
            <a:extLst>
              <a:ext uri="{FF2B5EF4-FFF2-40B4-BE49-F238E27FC236}">
                <a16:creationId xmlns:a16="http://schemas.microsoft.com/office/drawing/2014/main" id="{956F8AD8-EB41-E7F2-896B-6EDAE5C031DF}"/>
              </a:ext>
            </a:extLst>
          </p:cNvPr>
          <p:cNvSpPr txBox="1"/>
          <p:nvPr/>
        </p:nvSpPr>
        <p:spPr>
          <a:xfrm>
            <a:off x="3041437" y="5437356"/>
            <a:ext cx="1225015" cy="369332"/>
          </a:xfrm>
          <a:prstGeom prst="rect">
            <a:avLst/>
          </a:prstGeom>
          <a:noFill/>
        </p:spPr>
        <p:txBody>
          <a:bodyPr wrap="none" rtlCol="0">
            <a:spAutoFit/>
          </a:bodyPr>
          <a:lstStyle/>
          <a:p>
            <a:pPr algn="ctr"/>
            <a:r>
              <a:rPr lang="en-US" dirty="0"/>
              <a:t>Gait Study</a:t>
            </a:r>
            <a:endParaRPr lang="en-IN" dirty="0"/>
          </a:p>
        </p:txBody>
      </p:sp>
      <p:sp>
        <p:nvSpPr>
          <p:cNvPr id="26" name="TextBox 25">
            <a:extLst>
              <a:ext uri="{FF2B5EF4-FFF2-40B4-BE49-F238E27FC236}">
                <a16:creationId xmlns:a16="http://schemas.microsoft.com/office/drawing/2014/main" id="{B0F721C1-E43A-D6AA-5EF4-E764BB61D8FA}"/>
              </a:ext>
            </a:extLst>
          </p:cNvPr>
          <p:cNvSpPr txBox="1"/>
          <p:nvPr/>
        </p:nvSpPr>
        <p:spPr>
          <a:xfrm>
            <a:off x="1675890" y="5687132"/>
            <a:ext cx="3783023" cy="1077218"/>
          </a:xfrm>
          <a:prstGeom prst="rect">
            <a:avLst/>
          </a:prstGeom>
          <a:noFill/>
        </p:spPr>
        <p:txBody>
          <a:bodyPr wrap="none" rtlCol="0">
            <a:spAutoFit/>
          </a:bodyPr>
          <a:lstStyle/>
          <a:p>
            <a:pPr marL="285750" indent="-285750" algn="ctr">
              <a:buFont typeface="Arial" panose="020B0604020202020204" pitchFamily="34" charset="0"/>
              <a:buChar char="•"/>
            </a:pPr>
            <a:r>
              <a:rPr lang="en-US" sz="1600" dirty="0"/>
              <a:t>Barefoot- control run</a:t>
            </a:r>
          </a:p>
          <a:p>
            <a:pPr marL="285750" indent="-285750" algn="ctr">
              <a:buFont typeface="Arial" panose="020B0604020202020204" pitchFamily="34" charset="0"/>
              <a:buChar char="•"/>
            </a:pPr>
            <a:r>
              <a:rPr lang="en-IN" sz="1600" dirty="0"/>
              <a:t>Footwear- immediately after wearing</a:t>
            </a:r>
          </a:p>
          <a:p>
            <a:pPr marL="285750" indent="-285750" algn="ctr">
              <a:buFont typeface="Arial" panose="020B0604020202020204" pitchFamily="34" charset="0"/>
              <a:buChar char="•"/>
            </a:pPr>
            <a:r>
              <a:rPr lang="en-IN" sz="1600" dirty="0"/>
              <a:t>Footwear- after a few months</a:t>
            </a:r>
          </a:p>
          <a:p>
            <a:pPr marL="285750" indent="-285750" algn="ctr">
              <a:buFont typeface="Arial" panose="020B0604020202020204" pitchFamily="34" charset="0"/>
              <a:buChar char="•"/>
            </a:pPr>
            <a:r>
              <a:rPr lang="en-IN" sz="1600" dirty="0"/>
              <a:t>Barefoot- after a few months</a:t>
            </a:r>
          </a:p>
        </p:txBody>
      </p:sp>
      <p:sp>
        <p:nvSpPr>
          <p:cNvPr id="27" name="Rectangle: Rounded Corners 26">
            <a:extLst>
              <a:ext uri="{FF2B5EF4-FFF2-40B4-BE49-F238E27FC236}">
                <a16:creationId xmlns:a16="http://schemas.microsoft.com/office/drawing/2014/main" id="{4A3E8C3A-96FA-C00B-B6F3-0FBB3EBE9A3A}"/>
              </a:ext>
            </a:extLst>
          </p:cNvPr>
          <p:cNvSpPr/>
          <p:nvPr/>
        </p:nvSpPr>
        <p:spPr>
          <a:xfrm>
            <a:off x="7270721" y="2876956"/>
            <a:ext cx="1593908" cy="5956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Abaqus</a:t>
            </a:r>
            <a:endParaRPr lang="en-IN" dirty="0"/>
          </a:p>
        </p:txBody>
      </p:sp>
      <p:sp>
        <p:nvSpPr>
          <p:cNvPr id="31" name="TextBox 30">
            <a:extLst>
              <a:ext uri="{FF2B5EF4-FFF2-40B4-BE49-F238E27FC236}">
                <a16:creationId xmlns:a16="http://schemas.microsoft.com/office/drawing/2014/main" id="{7293A118-2E40-CB0B-F6A3-442A5094C0DE}"/>
              </a:ext>
            </a:extLst>
          </p:cNvPr>
          <p:cNvSpPr txBox="1"/>
          <p:nvPr/>
        </p:nvSpPr>
        <p:spPr>
          <a:xfrm rot="20241458">
            <a:off x="4908426" y="3725956"/>
            <a:ext cx="2400785" cy="369332"/>
          </a:xfrm>
          <a:prstGeom prst="rect">
            <a:avLst/>
          </a:prstGeom>
          <a:noFill/>
        </p:spPr>
        <p:txBody>
          <a:bodyPr wrap="none" rtlCol="0">
            <a:spAutoFit/>
          </a:bodyPr>
          <a:lstStyle/>
          <a:p>
            <a:pPr algn="ctr"/>
            <a:r>
              <a:rPr lang="en-US" b="1" dirty="0"/>
              <a:t>Single instance of gait</a:t>
            </a:r>
            <a:endParaRPr lang="en-IN" b="1" dirty="0"/>
          </a:p>
        </p:txBody>
      </p:sp>
      <p:sp>
        <p:nvSpPr>
          <p:cNvPr id="32" name="TextBox 31">
            <a:extLst>
              <a:ext uri="{FF2B5EF4-FFF2-40B4-BE49-F238E27FC236}">
                <a16:creationId xmlns:a16="http://schemas.microsoft.com/office/drawing/2014/main" id="{E4D91BCA-5D0F-4BF3-13BF-8F5DD83E1EC3}"/>
              </a:ext>
            </a:extLst>
          </p:cNvPr>
          <p:cNvSpPr txBox="1"/>
          <p:nvPr/>
        </p:nvSpPr>
        <p:spPr>
          <a:xfrm rot="20273445">
            <a:off x="4244482" y="2550052"/>
            <a:ext cx="2892054" cy="1200329"/>
          </a:xfrm>
          <a:prstGeom prst="rect">
            <a:avLst/>
          </a:prstGeom>
          <a:noFill/>
        </p:spPr>
        <p:txBody>
          <a:bodyPr wrap="square" rtlCol="0">
            <a:spAutoFit/>
          </a:bodyPr>
          <a:lstStyle/>
          <a:p>
            <a:pPr algn="ctr"/>
            <a:r>
              <a:rPr lang="en-US" dirty="0"/>
              <a:t>Relative position of foot and ground</a:t>
            </a:r>
          </a:p>
          <a:p>
            <a:pPr algn="ctr"/>
            <a:r>
              <a:rPr lang="en-US" dirty="0"/>
              <a:t>GRF</a:t>
            </a:r>
          </a:p>
          <a:p>
            <a:pPr algn="ctr"/>
            <a:r>
              <a:rPr lang="en-US" dirty="0"/>
              <a:t>Muscle Forces</a:t>
            </a:r>
            <a:endParaRPr lang="en-IN" dirty="0"/>
          </a:p>
        </p:txBody>
      </p:sp>
      <p:sp>
        <p:nvSpPr>
          <p:cNvPr id="33" name="TextBox 32">
            <a:extLst>
              <a:ext uri="{FF2B5EF4-FFF2-40B4-BE49-F238E27FC236}">
                <a16:creationId xmlns:a16="http://schemas.microsoft.com/office/drawing/2014/main" id="{41FDDC46-04D3-92CA-673C-2C7138E44281}"/>
              </a:ext>
            </a:extLst>
          </p:cNvPr>
          <p:cNvSpPr txBox="1"/>
          <p:nvPr/>
        </p:nvSpPr>
        <p:spPr>
          <a:xfrm>
            <a:off x="8852308" y="2893738"/>
            <a:ext cx="2253842" cy="646331"/>
          </a:xfrm>
          <a:prstGeom prst="rect">
            <a:avLst/>
          </a:prstGeom>
          <a:noFill/>
        </p:spPr>
        <p:txBody>
          <a:bodyPr wrap="square" rtlCol="0">
            <a:spAutoFit/>
          </a:bodyPr>
          <a:lstStyle/>
          <a:p>
            <a:pPr algn="ctr"/>
            <a:r>
              <a:rPr lang="en-US" dirty="0"/>
              <a:t>Static study for 4-6 instances of gait</a:t>
            </a:r>
            <a:endParaRPr lang="en-IN" dirty="0"/>
          </a:p>
        </p:txBody>
      </p:sp>
      <p:sp>
        <p:nvSpPr>
          <p:cNvPr id="34" name="TextBox 33">
            <a:extLst>
              <a:ext uri="{FF2B5EF4-FFF2-40B4-BE49-F238E27FC236}">
                <a16:creationId xmlns:a16="http://schemas.microsoft.com/office/drawing/2014/main" id="{396C8207-FC21-49A9-1CFB-141B10D67F6D}"/>
              </a:ext>
            </a:extLst>
          </p:cNvPr>
          <p:cNvSpPr txBox="1"/>
          <p:nvPr/>
        </p:nvSpPr>
        <p:spPr>
          <a:xfrm>
            <a:off x="8105775" y="1074891"/>
            <a:ext cx="4166005" cy="1200329"/>
          </a:xfrm>
          <a:prstGeom prst="rect">
            <a:avLst/>
          </a:prstGeom>
          <a:noFill/>
        </p:spPr>
        <p:txBody>
          <a:bodyPr wrap="square" rtlCol="0">
            <a:spAutoFit/>
          </a:bodyPr>
          <a:lstStyle/>
          <a:p>
            <a:pPr algn="ctr"/>
            <a:r>
              <a:rPr lang="en-US" dirty="0"/>
              <a:t>Linear Elastic Bones</a:t>
            </a:r>
            <a:endParaRPr lang="en-IN" dirty="0"/>
          </a:p>
          <a:p>
            <a:pPr algn="ctr"/>
            <a:r>
              <a:rPr lang="en-IN" dirty="0"/>
              <a:t>Connected by </a:t>
            </a:r>
            <a:r>
              <a:rPr lang="en-IN" dirty="0" err="1"/>
              <a:t>hyperelastic</a:t>
            </a:r>
            <a:r>
              <a:rPr lang="en-IN" dirty="0"/>
              <a:t> cartilage</a:t>
            </a:r>
          </a:p>
          <a:p>
            <a:pPr algn="ctr"/>
            <a:r>
              <a:rPr lang="en-IN" dirty="0"/>
              <a:t>And linear elastic tendons (bar element)</a:t>
            </a:r>
          </a:p>
          <a:p>
            <a:pPr algn="ctr"/>
            <a:r>
              <a:rPr lang="en-IN" dirty="0"/>
              <a:t>Encased in a </a:t>
            </a:r>
            <a:r>
              <a:rPr lang="en-IN" dirty="0" err="1"/>
              <a:t>hyperelastic</a:t>
            </a:r>
            <a:r>
              <a:rPr lang="en-IN" dirty="0"/>
              <a:t> soft tissue</a:t>
            </a:r>
            <a:endParaRPr lang="en-US" dirty="0"/>
          </a:p>
        </p:txBody>
      </p:sp>
      <p:sp>
        <p:nvSpPr>
          <p:cNvPr id="35" name="TextBox 34">
            <a:extLst>
              <a:ext uri="{FF2B5EF4-FFF2-40B4-BE49-F238E27FC236}">
                <a16:creationId xmlns:a16="http://schemas.microsoft.com/office/drawing/2014/main" id="{3022A615-1F3C-1FEA-E5FF-DB08AF80DA11}"/>
              </a:ext>
            </a:extLst>
          </p:cNvPr>
          <p:cNvSpPr txBox="1"/>
          <p:nvPr/>
        </p:nvSpPr>
        <p:spPr>
          <a:xfrm>
            <a:off x="9648982" y="788252"/>
            <a:ext cx="1243738" cy="369332"/>
          </a:xfrm>
          <a:prstGeom prst="rect">
            <a:avLst/>
          </a:prstGeom>
          <a:noFill/>
        </p:spPr>
        <p:txBody>
          <a:bodyPr wrap="none" rtlCol="0">
            <a:spAutoFit/>
          </a:bodyPr>
          <a:lstStyle/>
          <a:p>
            <a:pPr algn="ctr"/>
            <a:r>
              <a:rPr lang="en-US" dirty="0"/>
              <a:t>FEA Model</a:t>
            </a:r>
            <a:endParaRPr lang="en-IN" dirty="0"/>
          </a:p>
        </p:txBody>
      </p:sp>
      <p:sp>
        <p:nvSpPr>
          <p:cNvPr id="36" name="TextBox 35">
            <a:extLst>
              <a:ext uri="{FF2B5EF4-FFF2-40B4-BE49-F238E27FC236}">
                <a16:creationId xmlns:a16="http://schemas.microsoft.com/office/drawing/2014/main" id="{BE8E385C-A696-1AEB-0211-519ECEB39CFD}"/>
              </a:ext>
            </a:extLst>
          </p:cNvPr>
          <p:cNvSpPr txBox="1"/>
          <p:nvPr/>
        </p:nvSpPr>
        <p:spPr>
          <a:xfrm>
            <a:off x="7333504" y="4383791"/>
            <a:ext cx="3195042" cy="646331"/>
          </a:xfrm>
          <a:prstGeom prst="rect">
            <a:avLst/>
          </a:prstGeom>
          <a:noFill/>
        </p:spPr>
        <p:txBody>
          <a:bodyPr wrap="none" rtlCol="0">
            <a:spAutoFit/>
          </a:bodyPr>
          <a:lstStyle/>
          <a:p>
            <a:pPr marL="285750" indent="-285750" algn="ctr">
              <a:buFont typeface="Arial" panose="020B0604020202020204" pitchFamily="34" charset="0"/>
              <a:buChar char="•"/>
            </a:pPr>
            <a:r>
              <a:rPr lang="en-US" dirty="0" err="1"/>
              <a:t>Behaviour</a:t>
            </a:r>
            <a:r>
              <a:rPr lang="en-US" dirty="0"/>
              <a:t> of footwear</a:t>
            </a:r>
          </a:p>
          <a:p>
            <a:pPr marL="285750" indent="-285750" algn="ctr">
              <a:buFont typeface="Arial" panose="020B0604020202020204" pitchFamily="34" charset="0"/>
              <a:buChar char="•"/>
            </a:pPr>
            <a:r>
              <a:rPr lang="en-US" dirty="0"/>
              <a:t>Internal stresses of the foot</a:t>
            </a:r>
            <a:endParaRPr lang="en-IN" dirty="0"/>
          </a:p>
        </p:txBody>
      </p:sp>
      <p:sp>
        <p:nvSpPr>
          <p:cNvPr id="37" name="Left Brace 36">
            <a:extLst>
              <a:ext uri="{FF2B5EF4-FFF2-40B4-BE49-F238E27FC236}">
                <a16:creationId xmlns:a16="http://schemas.microsoft.com/office/drawing/2014/main" id="{7469BFA7-E2C6-C8CB-EDE8-BD56AE6AD869}"/>
              </a:ext>
            </a:extLst>
          </p:cNvPr>
          <p:cNvSpPr/>
          <p:nvPr/>
        </p:nvSpPr>
        <p:spPr>
          <a:xfrm rot="5400000">
            <a:off x="5065224" y="64929"/>
            <a:ext cx="458511" cy="148571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20D0B806-AFB0-16EE-B7DC-14F562D616A0}"/>
              </a:ext>
            </a:extLst>
          </p:cNvPr>
          <p:cNvCxnSpPr>
            <a:cxnSpLocks/>
            <a:stCxn id="7" idx="2"/>
          </p:cNvCxnSpPr>
          <p:nvPr/>
        </p:nvCxnSpPr>
        <p:spPr>
          <a:xfrm>
            <a:off x="1249634" y="1577910"/>
            <a:ext cx="882845" cy="128296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6F8C97-F374-B56E-E8AE-A4B5BFBA2EB4}"/>
              </a:ext>
            </a:extLst>
          </p:cNvPr>
          <p:cNvCxnSpPr>
            <a:cxnSpLocks/>
            <a:stCxn id="8" idx="2"/>
          </p:cNvCxnSpPr>
          <p:nvPr/>
        </p:nvCxnSpPr>
        <p:spPr>
          <a:xfrm>
            <a:off x="2330295" y="1684685"/>
            <a:ext cx="54092" cy="117466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7F8D7C-19D1-31B1-D6CD-2E050655F866}"/>
              </a:ext>
            </a:extLst>
          </p:cNvPr>
          <p:cNvCxnSpPr>
            <a:stCxn id="9" idx="2"/>
            <a:endCxn id="20" idx="0"/>
          </p:cNvCxnSpPr>
          <p:nvPr/>
        </p:nvCxnSpPr>
        <p:spPr>
          <a:xfrm flipH="1">
            <a:off x="2660272" y="1524435"/>
            <a:ext cx="669318" cy="1352523"/>
          </a:xfrm>
          <a:prstGeom prst="straightConnector1">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06ED50C-1EBA-2653-0C33-4C790491B10A}"/>
              </a:ext>
            </a:extLst>
          </p:cNvPr>
          <p:cNvCxnSpPr>
            <a:cxnSpLocks/>
            <a:stCxn id="10" idx="2"/>
          </p:cNvCxnSpPr>
          <p:nvPr/>
        </p:nvCxnSpPr>
        <p:spPr>
          <a:xfrm flipH="1">
            <a:off x="2919630" y="1284608"/>
            <a:ext cx="1915631" cy="15747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5B4BCD-3A4E-C0BE-9A89-098C5BD23208}"/>
              </a:ext>
            </a:extLst>
          </p:cNvPr>
          <p:cNvCxnSpPr>
            <a:cxnSpLocks/>
            <a:stCxn id="11" idx="2"/>
          </p:cNvCxnSpPr>
          <p:nvPr/>
        </p:nvCxnSpPr>
        <p:spPr>
          <a:xfrm flipH="1">
            <a:off x="3209534" y="1284608"/>
            <a:ext cx="2386751" cy="15747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DAAE77-B382-13AA-EEE4-B645DA0CDBBC}"/>
              </a:ext>
            </a:extLst>
          </p:cNvPr>
          <p:cNvCxnSpPr>
            <a:cxnSpLocks/>
            <a:endCxn id="20" idx="1"/>
          </p:cNvCxnSpPr>
          <p:nvPr/>
        </p:nvCxnSpPr>
        <p:spPr>
          <a:xfrm flipV="1">
            <a:off x="1400175" y="3174768"/>
            <a:ext cx="463143" cy="10903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B7BFD7-79C1-065D-455B-0600722DC949}"/>
              </a:ext>
            </a:extLst>
          </p:cNvPr>
          <p:cNvCxnSpPr>
            <a:cxnSpLocks/>
            <a:stCxn id="20" idx="2"/>
          </p:cNvCxnSpPr>
          <p:nvPr/>
        </p:nvCxnSpPr>
        <p:spPr>
          <a:xfrm flipH="1">
            <a:off x="2657425" y="3472577"/>
            <a:ext cx="2847" cy="12636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54836F4-A4E9-6A3B-4E96-3E71C4AC3C4F}"/>
              </a:ext>
            </a:extLst>
          </p:cNvPr>
          <p:cNvCxnSpPr>
            <a:cxnSpLocks/>
            <a:stCxn id="20" idx="2"/>
          </p:cNvCxnSpPr>
          <p:nvPr/>
        </p:nvCxnSpPr>
        <p:spPr>
          <a:xfrm rot="5400000">
            <a:off x="1408625" y="3611770"/>
            <a:ext cx="1390840" cy="1112455"/>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B407DA9-959C-132F-B1A0-0BAE71C5FCFD}"/>
              </a:ext>
            </a:extLst>
          </p:cNvPr>
          <p:cNvCxnSpPr>
            <a:cxnSpLocks/>
            <a:stCxn id="20" idx="2"/>
          </p:cNvCxnSpPr>
          <p:nvPr/>
        </p:nvCxnSpPr>
        <p:spPr>
          <a:xfrm rot="16200000" flipH="1">
            <a:off x="2584592" y="3548256"/>
            <a:ext cx="1390843" cy="1239483"/>
          </a:xfrm>
          <a:prstGeom prst="bent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72" name="Left Brace 71">
            <a:extLst>
              <a:ext uri="{FF2B5EF4-FFF2-40B4-BE49-F238E27FC236}">
                <a16:creationId xmlns:a16="http://schemas.microsoft.com/office/drawing/2014/main" id="{8E7FC7B8-C7B3-A4BD-818D-6E9EFB6A3307}"/>
              </a:ext>
            </a:extLst>
          </p:cNvPr>
          <p:cNvSpPr/>
          <p:nvPr/>
        </p:nvSpPr>
        <p:spPr>
          <a:xfrm rot="16200000">
            <a:off x="2556964" y="2787369"/>
            <a:ext cx="365126" cy="4822278"/>
          </a:xfrm>
          <a:prstGeom prst="leftBrace">
            <a:avLst>
              <a:gd name="adj1" fmla="val 10942"/>
              <a:gd name="adj2" fmla="val 6727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Arrow Connector 72">
            <a:extLst>
              <a:ext uri="{FF2B5EF4-FFF2-40B4-BE49-F238E27FC236}">
                <a16:creationId xmlns:a16="http://schemas.microsoft.com/office/drawing/2014/main" id="{B638B993-C1EC-23CD-71F6-76333B0C07D5}"/>
              </a:ext>
            </a:extLst>
          </p:cNvPr>
          <p:cNvCxnSpPr>
            <a:cxnSpLocks/>
          </p:cNvCxnSpPr>
          <p:nvPr/>
        </p:nvCxnSpPr>
        <p:spPr>
          <a:xfrm flipH="1">
            <a:off x="3078284" y="4167997"/>
            <a:ext cx="1739910" cy="71607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CEF6580-0AE4-C14F-7E9B-EEC9A5E9A804}"/>
              </a:ext>
            </a:extLst>
          </p:cNvPr>
          <p:cNvCxnSpPr>
            <a:cxnSpLocks/>
          </p:cNvCxnSpPr>
          <p:nvPr/>
        </p:nvCxnSpPr>
        <p:spPr>
          <a:xfrm flipH="1">
            <a:off x="4535385" y="4167483"/>
            <a:ext cx="280629" cy="71290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AD4EE47-831E-F78B-8BF1-73F4CE92C46D}"/>
              </a:ext>
            </a:extLst>
          </p:cNvPr>
          <p:cNvCxnSpPr>
            <a:cxnSpLocks/>
            <a:endCxn id="27" idx="1"/>
          </p:cNvCxnSpPr>
          <p:nvPr/>
        </p:nvCxnSpPr>
        <p:spPr>
          <a:xfrm flipV="1">
            <a:off x="4816014" y="3174766"/>
            <a:ext cx="2454707" cy="100419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6705542-335A-A463-989C-242DE8B088CD}"/>
              </a:ext>
            </a:extLst>
          </p:cNvPr>
          <p:cNvCxnSpPr>
            <a:cxnSpLocks/>
            <a:stCxn id="34" idx="2"/>
            <a:endCxn id="27" idx="0"/>
          </p:cNvCxnSpPr>
          <p:nvPr/>
        </p:nvCxnSpPr>
        <p:spPr>
          <a:xfrm flipH="1">
            <a:off x="8067675" y="2275220"/>
            <a:ext cx="2121103" cy="60173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484F6B9-6508-2A74-F22D-714C9D94E373}"/>
              </a:ext>
            </a:extLst>
          </p:cNvPr>
          <p:cNvCxnSpPr>
            <a:cxnSpLocks/>
            <a:stCxn id="27" idx="2"/>
            <a:endCxn id="36" idx="0"/>
          </p:cNvCxnSpPr>
          <p:nvPr/>
        </p:nvCxnSpPr>
        <p:spPr>
          <a:xfrm>
            <a:off x="8067675" y="3472575"/>
            <a:ext cx="863350" cy="9112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99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7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8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animBg="1"/>
      <p:bldP spid="14" grpId="0"/>
      <p:bldP spid="15" grpId="0"/>
      <p:bldP spid="16" grpId="0"/>
      <p:bldP spid="17" grpId="0"/>
      <p:bldP spid="18" grpId="0"/>
      <p:bldP spid="20" grpId="0" animBg="1"/>
      <p:bldP spid="22" grpId="0"/>
      <p:bldP spid="23" grpId="0"/>
      <p:bldP spid="24" grpId="0"/>
      <p:bldP spid="26" grpId="0"/>
      <p:bldP spid="27" grpId="0" animBg="1"/>
      <p:bldP spid="31" grpId="0"/>
      <p:bldP spid="32" grpId="0"/>
      <p:bldP spid="33" grpId="0"/>
      <p:bldP spid="34" grpId="0"/>
      <p:bldP spid="35" grpId="0"/>
      <p:bldP spid="36" grpId="0"/>
      <p:bldP spid="37" grpId="0" animBg="1"/>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199C-A72C-348B-51DA-0DD4C23D200B}"/>
              </a:ext>
            </a:extLst>
          </p:cNvPr>
          <p:cNvSpPr>
            <a:spLocks noGrp="1"/>
          </p:cNvSpPr>
          <p:nvPr>
            <p:ph type="title"/>
          </p:nvPr>
        </p:nvSpPr>
        <p:spPr/>
        <p:txBody>
          <a:bodyPr/>
          <a:lstStyle/>
          <a:p>
            <a:r>
              <a:rPr lang="en-IN" dirty="0" err="1"/>
              <a:t>MultiBody</a:t>
            </a:r>
            <a:r>
              <a:rPr lang="en-IN" dirty="0"/>
              <a:t> dynamics</a:t>
            </a:r>
          </a:p>
        </p:txBody>
      </p:sp>
      <p:sp>
        <p:nvSpPr>
          <p:cNvPr id="3" name="Text Placeholder 2">
            <a:extLst>
              <a:ext uri="{FF2B5EF4-FFF2-40B4-BE49-F238E27FC236}">
                <a16:creationId xmlns:a16="http://schemas.microsoft.com/office/drawing/2014/main" id="{B6FF9536-51FE-8FD6-9FDA-14E19DC2C410}"/>
              </a:ext>
            </a:extLst>
          </p:cNvPr>
          <p:cNvSpPr>
            <a:spLocks noGrp="1"/>
          </p:cNvSpPr>
          <p:nvPr>
            <p:ph type="body" idx="1"/>
          </p:nvPr>
        </p:nvSpPr>
        <p:spPr/>
        <p:txBody>
          <a:bodyPr/>
          <a:lstStyle/>
          <a:p>
            <a:endParaRPr lang="en-IN"/>
          </a:p>
        </p:txBody>
      </p:sp>
      <p:sp>
        <p:nvSpPr>
          <p:cNvPr id="4" name="Date Placeholder 3">
            <a:extLst>
              <a:ext uri="{FF2B5EF4-FFF2-40B4-BE49-F238E27FC236}">
                <a16:creationId xmlns:a16="http://schemas.microsoft.com/office/drawing/2014/main" id="{714D1551-E3DA-7F95-B9B8-0E599840D093}"/>
              </a:ext>
            </a:extLst>
          </p:cNvPr>
          <p:cNvSpPr>
            <a:spLocks noGrp="1"/>
          </p:cNvSpPr>
          <p:nvPr>
            <p:ph type="dt" sz="half" idx="10"/>
          </p:nvPr>
        </p:nvSpPr>
        <p:spPr>
          <a:xfrm>
            <a:off x="838200" y="6356350"/>
            <a:ext cx="1219200" cy="365125"/>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357B3930-0BEF-E7BC-F317-345EFC3DC15D}"/>
              </a:ext>
            </a:extLst>
          </p:cNvPr>
          <p:cNvSpPr>
            <a:spLocks noGrp="1"/>
          </p:cNvSpPr>
          <p:nvPr>
            <p:ph type="ftr" sz="quarter" idx="11"/>
          </p:nvPr>
        </p:nvSpPr>
        <p:spPr>
          <a:xfrm>
            <a:off x="2463800" y="6356350"/>
            <a:ext cx="3479800" cy="365125"/>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22412CC-FA84-6038-5AEF-B4E464A0FEDC}"/>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98317361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10157</TotalTime>
  <Words>1386</Words>
  <Application>Microsoft Office PowerPoint</Application>
  <PresentationFormat>Widescreen</PresentationFormat>
  <Paragraphs>360</Paragraphs>
  <Slides>33</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Cambria Math</vt:lpstr>
      <vt:lpstr>Tenorite</vt:lpstr>
      <vt:lpstr>Office Theme</vt:lpstr>
      <vt:lpstr>Combined FEA and MBD of the foot</vt:lpstr>
      <vt:lpstr>PowerPoint Presentation</vt:lpstr>
      <vt:lpstr>PowerPoint Presentation</vt:lpstr>
      <vt:lpstr>PowerPoint Presentation</vt:lpstr>
      <vt:lpstr>PowerPoint Presentation</vt:lpstr>
      <vt:lpstr>PowerPoint Presentation</vt:lpstr>
      <vt:lpstr>The general methodology used for combined mbd and fea of the foot</vt:lpstr>
      <vt:lpstr>PowerPoint Presentation</vt:lpstr>
      <vt:lpstr>MultiBody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Finite element analysis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Combined FEA and MBD of the foot</dc:title>
  <dc:creator>Ahmad Shaikh</dc:creator>
  <cp:lastModifiedBy>Ahmad Shaikh</cp:lastModifiedBy>
  <cp:revision>1</cp:revision>
  <dcterms:created xsi:type="dcterms:W3CDTF">2022-12-25T03:58:43Z</dcterms:created>
  <dcterms:modified xsi:type="dcterms:W3CDTF">2023-01-01T05:16:07Z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